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6281" r:id="rId4"/>
  </p:sldMasterIdLst>
  <p:notesMasterIdLst>
    <p:notesMasterId r:id="rId13"/>
  </p:notesMasterIdLst>
  <p:handoutMasterIdLst>
    <p:handoutMasterId r:id="rId14"/>
  </p:handoutMasterIdLst>
  <p:sldIdLst>
    <p:sldId id="256" r:id="rId5"/>
    <p:sldId id="268" r:id="rId6"/>
    <p:sldId id="278" r:id="rId7"/>
    <p:sldId id="295" r:id="rId8"/>
    <p:sldId id="283" r:id="rId9"/>
    <p:sldId id="284" r:id="rId10"/>
    <p:sldId id="292" r:id="rId11"/>
    <p:sldId id="293" r:id="rId12"/>
  </p:sldIdLst>
  <p:sldSz cx="12192000" cy="6858000"/>
  <p:notesSz cx="6805613"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2706"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am Thomas" initials="LT"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448"/>
    <a:srgbClr val="1F4D5E"/>
    <a:srgbClr val="009E8F"/>
    <a:srgbClr val="3A3E44"/>
    <a:srgbClr val="FF5900"/>
    <a:srgbClr val="000000"/>
    <a:srgbClr val="030604"/>
    <a:srgbClr val="7F99A3"/>
    <a:srgbClr val="CFD4DA"/>
    <a:srgbClr val="D7D8D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71F234-F7D0-4DF4-BD6A-2236F1AF0159}" v="3" dt="2024-01-21T03:12:44.8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777" autoAdjust="0"/>
    <p:restoredTop sz="94694" autoAdjust="0"/>
  </p:normalViewPr>
  <p:slideViewPr>
    <p:cSldViewPr snapToGrid="0">
      <p:cViewPr varScale="1">
        <p:scale>
          <a:sx n="154" d="100"/>
          <a:sy n="154" d="100"/>
        </p:scale>
        <p:origin x="294" y="132"/>
      </p:cViewPr>
      <p:guideLst>
        <p:guide orient="horz" pos="2205"/>
        <p:guide pos="2706"/>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Purtell" userId="6b7a3506-57f5-4371-bfa4-4d52f0f7d5b2" providerId="ADAL" clId="{2571F234-F7D0-4DF4-BD6A-2236F1AF0159}"/>
    <pc:docChg chg="addSld delSld modSld">
      <pc:chgData name="Caroline Purtell" userId="6b7a3506-57f5-4371-bfa4-4d52f0f7d5b2" providerId="ADAL" clId="{2571F234-F7D0-4DF4-BD6A-2236F1AF0159}" dt="2024-01-21T22:53:37.459" v="168" actId="20577"/>
      <pc:docMkLst>
        <pc:docMk/>
      </pc:docMkLst>
      <pc:sldChg chg="modSp mod">
        <pc:chgData name="Caroline Purtell" userId="6b7a3506-57f5-4371-bfa4-4d52f0f7d5b2" providerId="ADAL" clId="{2571F234-F7D0-4DF4-BD6A-2236F1AF0159}" dt="2024-01-08T21:39:25.959" v="3" actId="20577"/>
        <pc:sldMkLst>
          <pc:docMk/>
          <pc:sldMk cId="3768323841" sldId="256"/>
        </pc:sldMkLst>
        <pc:spChg chg="mod">
          <ac:chgData name="Caroline Purtell" userId="6b7a3506-57f5-4371-bfa4-4d52f0f7d5b2" providerId="ADAL" clId="{2571F234-F7D0-4DF4-BD6A-2236F1AF0159}" dt="2024-01-08T21:39:25.959" v="3" actId="20577"/>
          <ac:spMkLst>
            <pc:docMk/>
            <pc:sldMk cId="3768323841" sldId="256"/>
            <ac:spMk id="3" creationId="{5907B87C-B9D3-40CA-84AC-EB57F18BD247}"/>
          </ac:spMkLst>
        </pc:spChg>
      </pc:sldChg>
      <pc:sldChg chg="modSp mod">
        <pc:chgData name="Caroline Purtell" userId="6b7a3506-57f5-4371-bfa4-4d52f0f7d5b2" providerId="ADAL" clId="{2571F234-F7D0-4DF4-BD6A-2236F1AF0159}" dt="2024-01-08T21:43:58.971" v="26" actId="20577"/>
        <pc:sldMkLst>
          <pc:docMk/>
          <pc:sldMk cId="515874266" sldId="283"/>
        </pc:sldMkLst>
        <pc:spChg chg="mod">
          <ac:chgData name="Caroline Purtell" userId="6b7a3506-57f5-4371-bfa4-4d52f0f7d5b2" providerId="ADAL" clId="{2571F234-F7D0-4DF4-BD6A-2236F1AF0159}" dt="2024-01-08T21:43:58.971" v="26" actId="20577"/>
          <ac:spMkLst>
            <pc:docMk/>
            <pc:sldMk cId="515874266" sldId="283"/>
            <ac:spMk id="3" creationId="{3F76343F-3A88-4AAD-993B-92E83801EDD3}"/>
          </ac:spMkLst>
        </pc:spChg>
      </pc:sldChg>
      <pc:sldChg chg="modSp add del mod">
        <pc:chgData name="Caroline Purtell" userId="6b7a3506-57f5-4371-bfa4-4d52f0f7d5b2" providerId="ADAL" clId="{2571F234-F7D0-4DF4-BD6A-2236F1AF0159}" dt="2024-01-21T22:53:37.459" v="168" actId="20577"/>
        <pc:sldMkLst>
          <pc:docMk/>
          <pc:sldMk cId="4233863561" sldId="284"/>
        </pc:sldMkLst>
        <pc:spChg chg="mod">
          <ac:chgData name="Caroline Purtell" userId="6b7a3506-57f5-4371-bfa4-4d52f0f7d5b2" providerId="ADAL" clId="{2571F234-F7D0-4DF4-BD6A-2236F1AF0159}" dt="2024-01-21T03:13:01.217" v="106" actId="20577"/>
          <ac:spMkLst>
            <pc:docMk/>
            <pc:sldMk cId="4233863561" sldId="284"/>
            <ac:spMk id="9" creationId="{50A83AEB-D25A-43CE-B7C1-B6506D684C9C}"/>
          </ac:spMkLst>
        </pc:spChg>
        <pc:graphicFrameChg chg="modGraphic">
          <ac:chgData name="Caroline Purtell" userId="6b7a3506-57f5-4371-bfa4-4d52f0f7d5b2" providerId="ADAL" clId="{2571F234-F7D0-4DF4-BD6A-2236F1AF0159}" dt="2024-01-21T22:53:37.459" v="168" actId="20577"/>
          <ac:graphicFrameMkLst>
            <pc:docMk/>
            <pc:sldMk cId="4233863561" sldId="284"/>
            <ac:graphicFrameMk id="11" creationId="{7870AD76-01F9-4AEE-BC60-F3110B8C46B4}"/>
          </ac:graphicFrameMkLst>
        </pc:graphicFrameChg>
      </pc:sldChg>
      <pc:sldChg chg="modSp mod">
        <pc:chgData name="Caroline Purtell" userId="6b7a3506-57f5-4371-bfa4-4d52f0f7d5b2" providerId="ADAL" clId="{2571F234-F7D0-4DF4-BD6A-2236F1AF0159}" dt="2024-01-08T21:45:24.795" v="33" actId="20577"/>
        <pc:sldMkLst>
          <pc:docMk/>
          <pc:sldMk cId="3893849761" sldId="293"/>
        </pc:sldMkLst>
        <pc:spChg chg="mod">
          <ac:chgData name="Caroline Purtell" userId="6b7a3506-57f5-4371-bfa4-4d52f0f7d5b2" providerId="ADAL" clId="{2571F234-F7D0-4DF4-BD6A-2236F1AF0159}" dt="2024-01-08T21:45:24.795" v="33" actId="20577"/>
          <ac:spMkLst>
            <pc:docMk/>
            <pc:sldMk cId="3893849761" sldId="293"/>
            <ac:spMk id="3" creationId="{5907B87C-B9D3-40CA-84AC-EB57F18BD247}"/>
          </ac:spMkLst>
        </pc:spChg>
      </pc:sldChg>
      <pc:sldChg chg="del">
        <pc:chgData name="Caroline Purtell" userId="6b7a3506-57f5-4371-bfa4-4d52f0f7d5b2" providerId="ADAL" clId="{2571F234-F7D0-4DF4-BD6A-2236F1AF0159}" dt="2024-01-08T21:45:04.344" v="27" actId="2696"/>
        <pc:sldMkLst>
          <pc:docMk/>
          <pc:sldMk cId="3154727511" sldId="296"/>
        </pc:sldMkLst>
      </pc:sldChg>
      <pc:sldChg chg="del">
        <pc:chgData name="Caroline Purtell" userId="6b7a3506-57f5-4371-bfa4-4d52f0f7d5b2" providerId="ADAL" clId="{2571F234-F7D0-4DF4-BD6A-2236F1AF0159}" dt="2024-01-08T21:45:13.152" v="29" actId="2696"/>
        <pc:sldMkLst>
          <pc:docMk/>
          <pc:sldMk cId="4081700687" sldId="297"/>
        </pc:sldMkLst>
      </pc:sldChg>
    </pc:docChg>
  </pc:docChgLst>
  <pc:docChgLst>
    <pc:chgData name="Caroline Purtell" userId="6b7a3506-57f5-4371-bfa4-4d52f0f7d5b2" providerId="ADAL" clId="{C742B088-95F1-4518-8E91-7563CB6424CB}"/>
    <pc:docChg chg="modSld">
      <pc:chgData name="Caroline Purtell" userId="6b7a3506-57f5-4371-bfa4-4d52f0f7d5b2" providerId="ADAL" clId="{C742B088-95F1-4518-8E91-7563CB6424CB}" dt="2023-01-24T01:25:16.468" v="58" actId="20577"/>
      <pc:docMkLst>
        <pc:docMk/>
      </pc:docMkLst>
      <pc:sldChg chg="modSp mod">
        <pc:chgData name="Caroline Purtell" userId="6b7a3506-57f5-4371-bfa4-4d52f0f7d5b2" providerId="ADAL" clId="{C742B088-95F1-4518-8E91-7563CB6424CB}" dt="2023-01-24T01:24:27.828" v="28" actId="20577"/>
        <pc:sldMkLst>
          <pc:docMk/>
          <pc:sldMk cId="4233863561" sldId="284"/>
        </pc:sldMkLst>
        <pc:graphicFrameChg chg="modGraphic">
          <ac:chgData name="Caroline Purtell" userId="6b7a3506-57f5-4371-bfa4-4d52f0f7d5b2" providerId="ADAL" clId="{C742B088-95F1-4518-8E91-7563CB6424CB}" dt="2023-01-24T01:24:27.828" v="28" actId="20577"/>
          <ac:graphicFrameMkLst>
            <pc:docMk/>
            <pc:sldMk cId="4233863561" sldId="284"/>
            <ac:graphicFrameMk id="11" creationId="{7870AD76-01F9-4AEE-BC60-F3110B8C46B4}"/>
          </ac:graphicFrameMkLst>
        </pc:graphicFrameChg>
      </pc:sldChg>
      <pc:sldChg chg="modSp mod">
        <pc:chgData name="Caroline Purtell" userId="6b7a3506-57f5-4371-bfa4-4d52f0f7d5b2" providerId="ADAL" clId="{C742B088-95F1-4518-8E91-7563CB6424CB}" dt="2023-01-24T01:25:16.468" v="58" actId="20577"/>
        <pc:sldMkLst>
          <pc:docMk/>
          <pc:sldMk cId="4081700687" sldId="297"/>
        </pc:sldMkLst>
        <pc:graphicFrameChg chg="modGraphic">
          <ac:chgData name="Caroline Purtell" userId="6b7a3506-57f5-4371-bfa4-4d52f0f7d5b2" providerId="ADAL" clId="{C742B088-95F1-4518-8E91-7563CB6424CB}" dt="2023-01-24T01:25:16.468" v="58" actId="20577"/>
          <ac:graphicFrameMkLst>
            <pc:docMk/>
            <pc:sldMk cId="4081700687" sldId="297"/>
            <ac:graphicFrameMk id="11" creationId="{7870AD76-01F9-4AEE-BC60-F3110B8C46B4}"/>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3AD7137-D3E5-47C7-B4EE-6F03ED86A36A}"/>
              </a:ext>
            </a:extLst>
          </p:cNvPr>
          <p:cNvSpPr>
            <a:spLocks noGrp="1"/>
          </p:cNvSpPr>
          <p:nvPr>
            <p:ph type="hdr" sz="quarter"/>
          </p:nvPr>
        </p:nvSpPr>
        <p:spPr>
          <a:xfrm>
            <a:off x="0" y="1"/>
            <a:ext cx="2948888" cy="498475"/>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F3F3F6C5-DF9F-4A66-9F33-250033304062}"/>
              </a:ext>
            </a:extLst>
          </p:cNvPr>
          <p:cNvSpPr>
            <a:spLocks noGrp="1"/>
          </p:cNvSpPr>
          <p:nvPr>
            <p:ph type="dt" sz="quarter" idx="1"/>
          </p:nvPr>
        </p:nvSpPr>
        <p:spPr>
          <a:xfrm>
            <a:off x="3855139" y="1"/>
            <a:ext cx="2948888" cy="498475"/>
          </a:xfrm>
          <a:prstGeom prst="rect">
            <a:avLst/>
          </a:prstGeom>
        </p:spPr>
        <p:txBody>
          <a:bodyPr vert="horz" lIns="91440" tIns="45720" rIns="91440" bIns="45720" rtlCol="0"/>
          <a:lstStyle>
            <a:lvl1pPr algn="r">
              <a:defRPr sz="1200"/>
            </a:lvl1pPr>
          </a:lstStyle>
          <a:p>
            <a:fld id="{6876D28C-D7AD-4C8F-B3DF-0CA6C8F8D805}" type="datetimeFigureOut">
              <a:rPr lang="en-AU" smtClean="0"/>
              <a:t>22/01/2024</a:t>
            </a:fld>
            <a:endParaRPr lang="en-AU"/>
          </a:p>
        </p:txBody>
      </p:sp>
      <p:sp>
        <p:nvSpPr>
          <p:cNvPr id="4" name="Footer Placeholder 3">
            <a:extLst>
              <a:ext uri="{FF2B5EF4-FFF2-40B4-BE49-F238E27FC236}">
                <a16:creationId xmlns:a16="http://schemas.microsoft.com/office/drawing/2014/main" id="{4A55BEBB-07F1-45B0-9351-5333E6C0C8A2}"/>
              </a:ext>
            </a:extLst>
          </p:cNvPr>
          <p:cNvSpPr>
            <a:spLocks noGrp="1"/>
          </p:cNvSpPr>
          <p:nvPr>
            <p:ph type="ftr" sz="quarter" idx="2"/>
          </p:nvPr>
        </p:nvSpPr>
        <p:spPr>
          <a:xfrm>
            <a:off x="0" y="9440864"/>
            <a:ext cx="2948888" cy="498475"/>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F9826D75-326A-43F1-AA12-D3E771C40BAB}"/>
              </a:ext>
            </a:extLst>
          </p:cNvPr>
          <p:cNvSpPr>
            <a:spLocks noGrp="1"/>
          </p:cNvSpPr>
          <p:nvPr>
            <p:ph type="sldNum" sz="quarter" idx="3"/>
          </p:nvPr>
        </p:nvSpPr>
        <p:spPr>
          <a:xfrm>
            <a:off x="3855139" y="9440864"/>
            <a:ext cx="2948888" cy="498475"/>
          </a:xfrm>
          <a:prstGeom prst="rect">
            <a:avLst/>
          </a:prstGeom>
        </p:spPr>
        <p:txBody>
          <a:bodyPr vert="horz" lIns="91440" tIns="45720" rIns="91440" bIns="45720" rtlCol="0" anchor="b"/>
          <a:lstStyle>
            <a:lvl1pPr algn="r">
              <a:defRPr sz="1200"/>
            </a:lvl1pPr>
          </a:lstStyle>
          <a:p>
            <a:fld id="{438419D3-C147-4064-9531-EE162067B392}" type="slidenum">
              <a:rPr lang="en-AU" smtClean="0"/>
              <a:t>‹#›</a:t>
            </a:fld>
            <a:endParaRPr lang="en-AU"/>
          </a:p>
        </p:txBody>
      </p:sp>
    </p:spTree>
    <p:extLst>
      <p:ext uri="{BB962C8B-B14F-4D97-AF65-F5344CB8AC3E}">
        <p14:creationId xmlns:p14="http://schemas.microsoft.com/office/powerpoint/2010/main" val="34668379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8888" cy="498475"/>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5139" y="1"/>
            <a:ext cx="2948888" cy="498475"/>
          </a:xfrm>
          <a:prstGeom prst="rect">
            <a:avLst/>
          </a:prstGeom>
        </p:spPr>
        <p:txBody>
          <a:bodyPr vert="horz" lIns="91440" tIns="45720" rIns="91440" bIns="45720" rtlCol="0"/>
          <a:lstStyle>
            <a:lvl1pPr algn="r">
              <a:defRPr sz="1200"/>
            </a:lvl1pPr>
          </a:lstStyle>
          <a:p>
            <a:fld id="{D92B97DD-2C64-4A41-8CCF-6A2A07996445}" type="datetimeFigureOut">
              <a:rPr lang="en-AU" smtClean="0"/>
              <a:t>22/01/2024</a:t>
            </a:fld>
            <a:endParaRPr lang="en-AU"/>
          </a:p>
        </p:txBody>
      </p:sp>
      <p:sp>
        <p:nvSpPr>
          <p:cNvPr id="4" name="Slide Image Placeholder 3"/>
          <p:cNvSpPr>
            <a:spLocks noGrp="1" noRot="1" noChangeAspect="1"/>
          </p:cNvSpPr>
          <p:nvPr>
            <p:ph type="sldImg" idx="2"/>
          </p:nvPr>
        </p:nvSpPr>
        <p:spPr>
          <a:xfrm>
            <a:off x="422275" y="1243013"/>
            <a:ext cx="5961063" cy="33543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0879" y="4783138"/>
            <a:ext cx="5443856" cy="391318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40864"/>
            <a:ext cx="2948888" cy="498475"/>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5139" y="9440864"/>
            <a:ext cx="2948888" cy="498475"/>
          </a:xfrm>
          <a:prstGeom prst="rect">
            <a:avLst/>
          </a:prstGeom>
        </p:spPr>
        <p:txBody>
          <a:bodyPr vert="horz" lIns="91440" tIns="45720" rIns="91440" bIns="45720" rtlCol="0" anchor="b"/>
          <a:lstStyle>
            <a:lvl1pPr algn="r">
              <a:defRPr sz="1200"/>
            </a:lvl1pPr>
          </a:lstStyle>
          <a:p>
            <a:fld id="{45EA7755-E909-4369-9E82-952EA38EC998}" type="slidenum">
              <a:rPr lang="en-AU" smtClean="0"/>
              <a:t>‹#›</a:t>
            </a:fld>
            <a:endParaRPr lang="en-AU"/>
          </a:p>
        </p:txBody>
      </p:sp>
    </p:spTree>
    <p:extLst>
      <p:ext uri="{BB962C8B-B14F-4D97-AF65-F5344CB8AC3E}">
        <p14:creationId xmlns:p14="http://schemas.microsoft.com/office/powerpoint/2010/main" val="2326987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5EA7755-E909-4369-9E82-952EA38EC998}" type="slidenum">
              <a:rPr lang="en-AU" smtClean="0"/>
              <a:t>4</a:t>
            </a:fld>
            <a:endParaRPr lang="en-AU"/>
          </a:p>
        </p:txBody>
      </p:sp>
    </p:spTree>
    <p:extLst>
      <p:ext uri="{BB962C8B-B14F-4D97-AF65-F5344CB8AC3E}">
        <p14:creationId xmlns:p14="http://schemas.microsoft.com/office/powerpoint/2010/main" val="3993445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5EA7755-E909-4369-9E82-952EA38EC998}" type="slidenum">
              <a:rPr lang="en-AU" smtClean="0"/>
              <a:t>5</a:t>
            </a:fld>
            <a:endParaRPr lang="en-AU"/>
          </a:p>
        </p:txBody>
      </p:sp>
    </p:spTree>
    <p:extLst>
      <p:ext uri="{BB962C8B-B14F-4D97-AF65-F5344CB8AC3E}">
        <p14:creationId xmlns:p14="http://schemas.microsoft.com/office/powerpoint/2010/main" val="4949775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8702E125-209A-4B8D-AAC9-F6D8E2D5809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428"/>
            <a:ext cx="12192000" cy="6857143"/>
          </a:xfrm>
          <a:prstGeom prst="rect">
            <a:avLst/>
          </a:prstGeom>
        </p:spPr>
      </p:pic>
      <p:sp>
        <p:nvSpPr>
          <p:cNvPr id="2" name="Title 1">
            <a:extLst>
              <a:ext uri="{FF2B5EF4-FFF2-40B4-BE49-F238E27FC236}">
                <a16:creationId xmlns:a16="http://schemas.microsoft.com/office/drawing/2014/main" id="{C6B536F0-4F22-469E-A341-8903D9D27C49}"/>
              </a:ext>
            </a:extLst>
          </p:cNvPr>
          <p:cNvSpPr>
            <a:spLocks noGrp="1"/>
          </p:cNvSpPr>
          <p:nvPr>
            <p:ph type="ctrTitle" hasCustomPrompt="1"/>
          </p:nvPr>
        </p:nvSpPr>
        <p:spPr>
          <a:xfrm>
            <a:off x="4290786" y="2656567"/>
            <a:ext cx="6899728" cy="1404938"/>
          </a:xfrm>
        </p:spPr>
        <p:txBody>
          <a:bodyPr lIns="36000" tIns="36000" rIns="36000" bIns="36000" anchor="b">
            <a:normAutofit/>
          </a:bodyPr>
          <a:lstStyle>
            <a:lvl1pPr algn="l">
              <a:defRPr sz="4000" b="1">
                <a:solidFill>
                  <a:schemeClr val="accent3"/>
                </a:solidFill>
                <a:latin typeface="Arial" panose="020B0604020202020204" pitchFamily="34" charset="0"/>
                <a:cs typeface="Arial" panose="020B0604020202020204" pitchFamily="34" charset="0"/>
              </a:defRPr>
            </a:lvl1pPr>
          </a:lstStyle>
          <a:p>
            <a:r>
              <a:rPr lang="en-US"/>
              <a:t>CLICK TO EDIT MASTER TITLE STYLE</a:t>
            </a:r>
            <a:endParaRPr lang="en-AU"/>
          </a:p>
        </p:txBody>
      </p:sp>
      <p:sp>
        <p:nvSpPr>
          <p:cNvPr id="3" name="Subtitle 2">
            <a:extLst>
              <a:ext uri="{FF2B5EF4-FFF2-40B4-BE49-F238E27FC236}">
                <a16:creationId xmlns:a16="http://schemas.microsoft.com/office/drawing/2014/main" id="{94C16EDA-EDA3-4352-89A3-1BFEFFC34244}"/>
              </a:ext>
            </a:extLst>
          </p:cNvPr>
          <p:cNvSpPr>
            <a:spLocks noGrp="1"/>
          </p:cNvSpPr>
          <p:nvPr>
            <p:ph type="subTitle" idx="1"/>
          </p:nvPr>
        </p:nvSpPr>
        <p:spPr>
          <a:xfrm>
            <a:off x="4290786" y="4153580"/>
            <a:ext cx="6899728" cy="893762"/>
          </a:xfrm>
        </p:spPr>
        <p:txBody>
          <a:bodyPr lIns="36000" tIns="36000" rIns="36000" bIns="36000"/>
          <a:lstStyle>
            <a:lvl1pPr marL="0" indent="0" algn="l">
              <a:buNone/>
              <a:defRPr sz="2400" b="0" i="0">
                <a:solidFill>
                  <a:schemeClr val="accent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6" name="Rectangle 5">
            <a:extLst>
              <a:ext uri="{FF2B5EF4-FFF2-40B4-BE49-F238E27FC236}">
                <a16:creationId xmlns:a16="http://schemas.microsoft.com/office/drawing/2014/main" id="{6B205E33-2499-475A-A6BC-E144EF5EABEB}"/>
              </a:ext>
            </a:extLst>
          </p:cNvPr>
          <p:cNvSpPr/>
          <p:nvPr userDrawn="1"/>
        </p:nvSpPr>
        <p:spPr>
          <a:xfrm>
            <a:off x="7251826" y="280657"/>
            <a:ext cx="4409037" cy="17744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Picture 6">
            <a:extLst>
              <a:ext uri="{FF2B5EF4-FFF2-40B4-BE49-F238E27FC236}">
                <a16:creationId xmlns:a16="http://schemas.microsoft.com/office/drawing/2014/main" id="{06E745F5-D259-4796-AEFA-6DD456F41B5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95251" y="386380"/>
            <a:ext cx="4165612" cy="1666844"/>
          </a:xfrm>
          <a:prstGeom prst="rect">
            <a:avLst/>
          </a:prstGeom>
        </p:spPr>
      </p:pic>
    </p:spTree>
    <p:extLst>
      <p:ext uri="{BB962C8B-B14F-4D97-AF65-F5344CB8AC3E}">
        <p14:creationId xmlns:p14="http://schemas.microsoft.com/office/powerpoint/2010/main" val="3790521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1019891-F428-406C-9042-4F3FFA05E273}"/>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t="24008"/>
          <a:stretch/>
        </p:blipFill>
        <p:spPr>
          <a:xfrm>
            <a:off x="1" y="1646670"/>
            <a:ext cx="12191998" cy="5210900"/>
          </a:xfrm>
          <a:prstGeom prst="rect">
            <a:avLst/>
          </a:prstGeom>
        </p:spPr>
      </p:pic>
      <p:sp>
        <p:nvSpPr>
          <p:cNvPr id="2" name="Title 1">
            <a:extLst>
              <a:ext uri="{FF2B5EF4-FFF2-40B4-BE49-F238E27FC236}">
                <a16:creationId xmlns:a16="http://schemas.microsoft.com/office/drawing/2014/main" id="{82BD96B2-8C01-4745-8D7A-AB3055EFFA88}"/>
              </a:ext>
            </a:extLst>
          </p:cNvPr>
          <p:cNvSpPr>
            <a:spLocks noGrp="1"/>
          </p:cNvSpPr>
          <p:nvPr>
            <p:ph type="title" hasCustomPrompt="1"/>
          </p:nvPr>
        </p:nvSpPr>
        <p:spPr>
          <a:xfrm>
            <a:off x="658813" y="365125"/>
            <a:ext cx="10809229" cy="1076781"/>
          </a:xfrm>
        </p:spPr>
        <p:txBody>
          <a:bodyPr lIns="36000" tIns="36000" rIns="36000" bIns="36000">
            <a:noAutofit/>
          </a:bodyPr>
          <a:lstStyle>
            <a:lvl1pPr>
              <a:defRPr sz="3200" b="1">
                <a:solidFill>
                  <a:schemeClr val="accent3"/>
                </a:solidFill>
                <a:latin typeface="Arial" panose="020B0604020202020204" pitchFamily="34" charset="0"/>
                <a:cs typeface="Arial" panose="020B0604020202020204" pitchFamily="34" charset="0"/>
              </a:defRPr>
            </a:lvl1pPr>
          </a:lstStyle>
          <a:p>
            <a:r>
              <a:rPr lang="en-US"/>
              <a:t>Disclaimer</a:t>
            </a:r>
            <a:endParaRPr lang="en-AU"/>
          </a:p>
        </p:txBody>
      </p:sp>
      <p:sp>
        <p:nvSpPr>
          <p:cNvPr id="4" name="Content Placeholder 3">
            <a:extLst>
              <a:ext uri="{FF2B5EF4-FFF2-40B4-BE49-F238E27FC236}">
                <a16:creationId xmlns:a16="http://schemas.microsoft.com/office/drawing/2014/main" id="{85F8BBC7-5C9B-4253-8138-3C6474DAF157}"/>
              </a:ext>
            </a:extLst>
          </p:cNvPr>
          <p:cNvSpPr>
            <a:spLocks noGrp="1"/>
          </p:cNvSpPr>
          <p:nvPr>
            <p:ph sz="half" idx="2"/>
          </p:nvPr>
        </p:nvSpPr>
        <p:spPr>
          <a:xfrm>
            <a:off x="668339" y="1700213"/>
            <a:ext cx="10799762" cy="4489450"/>
          </a:xfrm>
        </p:spPr>
        <p:txBody>
          <a:bodyPr lIns="36000" tIns="36000" rIns="36000" bIns="36000">
            <a:noAutofit/>
          </a:bodyPr>
          <a:lstStyle>
            <a:lvl1pPr marL="0" indent="0">
              <a:buNone/>
              <a:defRPr sz="1100">
                <a:solidFill>
                  <a:schemeClr val="accent3"/>
                </a:solidFill>
                <a:latin typeface="Arial" panose="020B0604020202020204" pitchFamily="34" charset="0"/>
                <a:cs typeface="Arial" panose="020B0604020202020204" pitchFamily="34" charset="0"/>
              </a:defRPr>
            </a:lvl1pPr>
            <a:lvl2pPr marL="457200" indent="0">
              <a:buNone/>
              <a:defRPr/>
            </a:lvl2pPr>
          </a:lstStyle>
          <a:p>
            <a:pPr lvl="0"/>
            <a:r>
              <a:rPr lang="en-US" dirty="0"/>
              <a:t>Edit Master text styles</a:t>
            </a:r>
          </a:p>
        </p:txBody>
      </p:sp>
      <p:sp>
        <p:nvSpPr>
          <p:cNvPr id="11" name="Slide Number Placeholder 5">
            <a:extLst>
              <a:ext uri="{FF2B5EF4-FFF2-40B4-BE49-F238E27FC236}">
                <a16:creationId xmlns:a16="http://schemas.microsoft.com/office/drawing/2014/main" id="{F15B697C-229F-425A-8626-1B830F90EEFC}"/>
              </a:ext>
            </a:extLst>
          </p:cNvPr>
          <p:cNvSpPr txBox="1">
            <a:spLocks/>
          </p:cNvSpPr>
          <p:nvPr userDrawn="1"/>
        </p:nvSpPr>
        <p:spPr>
          <a:xfrm>
            <a:off x="8721723" y="6428920"/>
            <a:ext cx="2743200" cy="365125"/>
          </a:xfrm>
          <a:prstGeom prst="rect">
            <a:avLst/>
          </a:prstGeom>
        </p:spPr>
        <p:txBody>
          <a:bodyPr vert="horz" lIns="0" tIns="0" rIns="0" bIns="0" rtlCol="0" anchor="ctr"/>
          <a:lstStyle>
            <a:defPPr>
              <a:defRPr lang="en-US"/>
            </a:defPPr>
            <a:lvl1pPr marL="0" algn="r" defTabSz="914400" rtl="0" eaLnBrk="1" latinLnBrk="0" hangingPunct="1">
              <a:defRPr sz="8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7DE5804-4A96-4E61-B51F-F7C4B348B13C}" type="slidenum">
              <a:rPr lang="en-AU" sz="1100" smtClean="0">
                <a:solidFill>
                  <a:schemeClr val="accent3"/>
                </a:solidFill>
              </a:rPr>
              <a:pPr/>
              <a:t>‹#›</a:t>
            </a:fld>
            <a:endParaRPr lang="en-AU" sz="1100" dirty="0">
              <a:solidFill>
                <a:schemeClr val="accent3"/>
              </a:solidFill>
            </a:endParaRPr>
          </a:p>
        </p:txBody>
      </p:sp>
      <p:pic>
        <p:nvPicPr>
          <p:cNvPr id="6" name="Picture 5">
            <a:extLst>
              <a:ext uri="{FF2B5EF4-FFF2-40B4-BE49-F238E27FC236}">
                <a16:creationId xmlns:a16="http://schemas.microsoft.com/office/drawing/2014/main" id="{7C57A57D-8054-4C16-8C6E-2B2D78A34938}"/>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65337"/>
          <a:stretch/>
        </p:blipFill>
        <p:spPr>
          <a:xfrm>
            <a:off x="10406532" y="160361"/>
            <a:ext cx="1126656" cy="1300595"/>
          </a:xfrm>
          <a:prstGeom prst="rect">
            <a:avLst/>
          </a:prstGeom>
        </p:spPr>
      </p:pic>
    </p:spTree>
    <p:extLst>
      <p:ext uri="{BB962C8B-B14F-4D97-AF65-F5344CB8AC3E}">
        <p14:creationId xmlns:p14="http://schemas.microsoft.com/office/powerpoint/2010/main" val="147456454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ingle with headin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8590F13-EEA7-4360-AEE1-AE91CCE20C78}"/>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t="24008"/>
          <a:stretch/>
        </p:blipFill>
        <p:spPr>
          <a:xfrm>
            <a:off x="1" y="1646670"/>
            <a:ext cx="12191998" cy="5210900"/>
          </a:xfrm>
          <a:prstGeom prst="rect">
            <a:avLst/>
          </a:prstGeom>
        </p:spPr>
      </p:pic>
      <p:pic>
        <p:nvPicPr>
          <p:cNvPr id="13" name="Picture 12">
            <a:extLst>
              <a:ext uri="{FF2B5EF4-FFF2-40B4-BE49-F238E27FC236}">
                <a16:creationId xmlns:a16="http://schemas.microsoft.com/office/drawing/2014/main" id="{05557C12-9414-43EF-97E3-CFB705B4B1C1}"/>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65337"/>
          <a:stretch/>
        </p:blipFill>
        <p:spPr>
          <a:xfrm>
            <a:off x="10406532" y="160361"/>
            <a:ext cx="1126656" cy="1300595"/>
          </a:xfrm>
          <a:prstGeom prst="rect">
            <a:avLst/>
          </a:prstGeom>
        </p:spPr>
      </p:pic>
      <p:sp>
        <p:nvSpPr>
          <p:cNvPr id="2" name="Title 1">
            <a:extLst>
              <a:ext uri="{FF2B5EF4-FFF2-40B4-BE49-F238E27FC236}">
                <a16:creationId xmlns:a16="http://schemas.microsoft.com/office/drawing/2014/main" id="{953A2FA5-EAB7-480C-960F-D1FA224C9EEC}"/>
              </a:ext>
            </a:extLst>
          </p:cNvPr>
          <p:cNvSpPr>
            <a:spLocks noGrp="1"/>
          </p:cNvSpPr>
          <p:nvPr>
            <p:ph type="title"/>
          </p:nvPr>
        </p:nvSpPr>
        <p:spPr>
          <a:xfrm>
            <a:off x="658813" y="365125"/>
            <a:ext cx="10809288" cy="1076400"/>
          </a:xfrm>
        </p:spPr>
        <p:txBody>
          <a:bodyPr vert="horz" lIns="36000" tIns="36000" rIns="36000" bIns="36000" rtlCol="0" anchor="ctr">
            <a:noAutofit/>
          </a:bodyPr>
          <a:lstStyle>
            <a:lvl1pPr>
              <a:defRPr lang="en-AU" sz="3200" b="1" dirty="0">
                <a:solidFill>
                  <a:schemeClr val="accent3"/>
                </a:solidFill>
                <a:latin typeface="Arial" panose="020B0604020202020204" pitchFamily="34" charset="0"/>
                <a:cs typeface="Arial" panose="020B0604020202020204" pitchFamily="34" charset="0"/>
              </a:defRPr>
            </a:lvl1pPr>
          </a:lstStyle>
          <a:p>
            <a:pPr lvl="0"/>
            <a:r>
              <a:rPr lang="en-US"/>
              <a:t>Click to edit Master title style</a:t>
            </a:r>
            <a:endParaRPr lang="en-AU"/>
          </a:p>
        </p:txBody>
      </p:sp>
      <p:sp>
        <p:nvSpPr>
          <p:cNvPr id="3" name="Content Placeholder 2">
            <a:extLst>
              <a:ext uri="{FF2B5EF4-FFF2-40B4-BE49-F238E27FC236}">
                <a16:creationId xmlns:a16="http://schemas.microsoft.com/office/drawing/2014/main" id="{1741E7CA-2071-491B-8DE3-707903098198}"/>
              </a:ext>
            </a:extLst>
          </p:cNvPr>
          <p:cNvSpPr>
            <a:spLocks noGrp="1"/>
          </p:cNvSpPr>
          <p:nvPr>
            <p:ph sz="half" idx="1"/>
          </p:nvPr>
        </p:nvSpPr>
        <p:spPr>
          <a:xfrm>
            <a:off x="658812" y="2925763"/>
            <a:ext cx="10809287" cy="2533626"/>
          </a:xfrm>
        </p:spPr>
        <p:txBody>
          <a:bodyPr lIns="36000" tIns="36000" rIns="36000" bIns="36000">
            <a:noAutofit/>
          </a:bodyPr>
          <a:lstStyle>
            <a:lvl1pPr marL="0" indent="0">
              <a:lnSpc>
                <a:spcPct val="100000"/>
              </a:lnSpc>
              <a:spcBef>
                <a:spcPts val="300"/>
              </a:spcBef>
              <a:spcAft>
                <a:spcPts val="300"/>
              </a:spcAft>
              <a:buFont typeface="Arial" panose="020B0604020202020204" pitchFamily="34" charset="0"/>
              <a:buNone/>
              <a:defRPr sz="2000">
                <a:solidFill>
                  <a:schemeClr val="accent3"/>
                </a:solidFill>
                <a:latin typeface="Arial" panose="020B0604020202020204" pitchFamily="34" charset="0"/>
                <a:cs typeface="Arial" panose="020B0604020202020204" pitchFamily="34" charset="0"/>
              </a:defRPr>
            </a:lvl1pPr>
            <a:lvl2pPr marL="457200" indent="0">
              <a:lnSpc>
                <a:spcPct val="100000"/>
              </a:lnSpc>
              <a:spcBef>
                <a:spcPts val="300"/>
              </a:spcBef>
              <a:spcAft>
                <a:spcPts val="300"/>
              </a:spcAft>
              <a:buClr>
                <a:schemeClr val="accent3"/>
              </a:buClr>
              <a:buFont typeface="Arial" panose="020B0604020202020204" pitchFamily="34" charset="0"/>
              <a:buNone/>
              <a:defRPr sz="2000">
                <a:solidFill>
                  <a:schemeClr val="accent3"/>
                </a:solidFill>
                <a:latin typeface="Arial" panose="020B0604020202020204" pitchFamily="34" charset="0"/>
                <a:cs typeface="Arial" panose="020B0604020202020204" pitchFamily="34" charset="0"/>
              </a:defRPr>
            </a:lvl2pPr>
            <a:lvl3pPr marL="914400" indent="0">
              <a:lnSpc>
                <a:spcPct val="100000"/>
              </a:lnSpc>
              <a:spcBef>
                <a:spcPts val="300"/>
              </a:spcBef>
              <a:spcAft>
                <a:spcPts val="300"/>
              </a:spcAft>
              <a:buClr>
                <a:schemeClr val="accent3"/>
              </a:buClr>
              <a:buFont typeface="Arial" panose="020B0604020202020204" pitchFamily="34" charset="0"/>
              <a:buNone/>
              <a:defRPr>
                <a:solidFill>
                  <a:schemeClr val="accent3"/>
                </a:solidFill>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a:t>Edit Master text styles</a:t>
            </a:r>
          </a:p>
        </p:txBody>
      </p:sp>
      <p:sp>
        <p:nvSpPr>
          <p:cNvPr id="5" name="Text Placeholder 4">
            <a:extLst>
              <a:ext uri="{FF2B5EF4-FFF2-40B4-BE49-F238E27FC236}">
                <a16:creationId xmlns:a16="http://schemas.microsoft.com/office/drawing/2014/main" id="{9C08CC76-A36F-49A6-AA90-122FD24801BC}"/>
              </a:ext>
            </a:extLst>
          </p:cNvPr>
          <p:cNvSpPr>
            <a:spLocks noGrp="1"/>
          </p:cNvSpPr>
          <p:nvPr>
            <p:ph type="body" sz="quarter" idx="10"/>
          </p:nvPr>
        </p:nvSpPr>
        <p:spPr>
          <a:xfrm>
            <a:off x="658813" y="1700213"/>
            <a:ext cx="10809287" cy="538162"/>
          </a:xfrm>
        </p:spPr>
        <p:txBody>
          <a:bodyPr lIns="36000" tIns="36000" rIns="36000" bIns="36000" anchor="ctr">
            <a:noAutofit/>
          </a:bodyPr>
          <a:lstStyle>
            <a:lvl1pPr marL="0" indent="0">
              <a:buNone/>
              <a:defRPr sz="2000" b="1">
                <a:solidFill>
                  <a:schemeClr val="tx2"/>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7" name="Text Placeholder 4">
            <a:extLst>
              <a:ext uri="{FF2B5EF4-FFF2-40B4-BE49-F238E27FC236}">
                <a16:creationId xmlns:a16="http://schemas.microsoft.com/office/drawing/2014/main" id="{6111F1B3-7CC2-4AF9-99F3-25401152949B}"/>
              </a:ext>
            </a:extLst>
          </p:cNvPr>
          <p:cNvSpPr>
            <a:spLocks noGrp="1"/>
          </p:cNvSpPr>
          <p:nvPr>
            <p:ph type="body" sz="quarter" idx="12"/>
          </p:nvPr>
        </p:nvSpPr>
        <p:spPr>
          <a:xfrm>
            <a:off x="658814" y="2312988"/>
            <a:ext cx="10809286" cy="538162"/>
          </a:xfrm>
        </p:spPr>
        <p:txBody>
          <a:bodyPr lIns="36000" tIns="36000" rIns="36000" bIns="36000" anchor="ctr">
            <a:noAutofit/>
          </a:bodyPr>
          <a:lstStyle>
            <a:lvl1pPr marL="0" indent="0">
              <a:buNone/>
              <a:defRPr sz="2000" b="1">
                <a:solidFill>
                  <a:schemeClr val="accent3"/>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10" name="Text Placeholder 4">
            <a:extLst>
              <a:ext uri="{FF2B5EF4-FFF2-40B4-BE49-F238E27FC236}">
                <a16:creationId xmlns:a16="http://schemas.microsoft.com/office/drawing/2014/main" id="{C517FFCC-7810-4295-BF2E-71F753846C34}"/>
              </a:ext>
            </a:extLst>
          </p:cNvPr>
          <p:cNvSpPr>
            <a:spLocks noGrp="1"/>
          </p:cNvSpPr>
          <p:nvPr>
            <p:ph type="body" sz="quarter" idx="11"/>
          </p:nvPr>
        </p:nvSpPr>
        <p:spPr>
          <a:xfrm>
            <a:off x="658813" y="5522914"/>
            <a:ext cx="10809287" cy="538162"/>
          </a:xfrm>
        </p:spPr>
        <p:txBody>
          <a:bodyPr lIns="36000" tIns="36000" rIns="36000" bIns="36000" anchor="ctr">
            <a:noAutofit/>
          </a:bodyPr>
          <a:lstStyle>
            <a:lvl1pPr marL="0" indent="0" algn="r">
              <a:buNone/>
              <a:defRPr sz="2000" b="1">
                <a:solidFill>
                  <a:schemeClr val="tx2"/>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11" name="Slide Number Placeholder 5">
            <a:extLst>
              <a:ext uri="{FF2B5EF4-FFF2-40B4-BE49-F238E27FC236}">
                <a16:creationId xmlns:a16="http://schemas.microsoft.com/office/drawing/2014/main" id="{52492A88-9129-4832-9B44-0C9143DBDFFE}"/>
              </a:ext>
            </a:extLst>
          </p:cNvPr>
          <p:cNvSpPr txBox="1">
            <a:spLocks/>
          </p:cNvSpPr>
          <p:nvPr userDrawn="1"/>
        </p:nvSpPr>
        <p:spPr>
          <a:xfrm>
            <a:off x="8721723" y="6428920"/>
            <a:ext cx="2743200" cy="365125"/>
          </a:xfrm>
          <a:prstGeom prst="rect">
            <a:avLst/>
          </a:prstGeom>
        </p:spPr>
        <p:txBody>
          <a:bodyPr vert="horz" lIns="0" tIns="0" rIns="0" bIns="0" rtlCol="0" anchor="ctr"/>
          <a:lstStyle>
            <a:defPPr>
              <a:defRPr lang="en-US"/>
            </a:defPPr>
            <a:lvl1pPr marL="0" algn="r" defTabSz="914400" rtl="0" eaLnBrk="1" latinLnBrk="0" hangingPunct="1">
              <a:defRPr sz="8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7DE5804-4A96-4E61-B51F-F7C4B348B13C}" type="slidenum">
              <a:rPr lang="en-AU" sz="1100" smtClean="0">
                <a:solidFill>
                  <a:schemeClr val="accent3"/>
                </a:solidFill>
              </a:rPr>
              <a:pPr/>
              <a:t>‹#›</a:t>
            </a:fld>
            <a:endParaRPr lang="en-AU" sz="1100">
              <a:solidFill>
                <a:schemeClr val="accent3"/>
              </a:solidFill>
            </a:endParaRPr>
          </a:p>
        </p:txBody>
      </p:sp>
    </p:spTree>
    <p:extLst>
      <p:ext uri="{BB962C8B-B14F-4D97-AF65-F5344CB8AC3E}">
        <p14:creationId xmlns:p14="http://schemas.microsoft.com/office/powerpoint/2010/main" val="693734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1C7F9616-C881-4414-B543-D097A3B74C5F}"/>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t="24008"/>
          <a:stretch/>
        </p:blipFill>
        <p:spPr>
          <a:xfrm>
            <a:off x="1" y="1646670"/>
            <a:ext cx="12191998" cy="5210900"/>
          </a:xfrm>
          <a:prstGeom prst="rect">
            <a:avLst/>
          </a:prstGeom>
        </p:spPr>
      </p:pic>
      <p:pic>
        <p:nvPicPr>
          <p:cNvPr id="13" name="Picture 12">
            <a:extLst>
              <a:ext uri="{FF2B5EF4-FFF2-40B4-BE49-F238E27FC236}">
                <a16:creationId xmlns:a16="http://schemas.microsoft.com/office/drawing/2014/main" id="{F4C54BA7-483C-4B1E-A5EB-8D77B33685BE}"/>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65337"/>
          <a:stretch/>
        </p:blipFill>
        <p:spPr>
          <a:xfrm>
            <a:off x="10406532" y="160361"/>
            <a:ext cx="1126656" cy="1300595"/>
          </a:xfrm>
          <a:prstGeom prst="rect">
            <a:avLst/>
          </a:prstGeom>
        </p:spPr>
      </p:pic>
      <p:sp>
        <p:nvSpPr>
          <p:cNvPr id="2" name="Title 1">
            <a:extLst>
              <a:ext uri="{FF2B5EF4-FFF2-40B4-BE49-F238E27FC236}">
                <a16:creationId xmlns:a16="http://schemas.microsoft.com/office/drawing/2014/main" id="{953A2FA5-EAB7-480C-960F-D1FA224C9EEC}"/>
              </a:ext>
            </a:extLst>
          </p:cNvPr>
          <p:cNvSpPr>
            <a:spLocks noGrp="1"/>
          </p:cNvSpPr>
          <p:nvPr>
            <p:ph type="title"/>
          </p:nvPr>
        </p:nvSpPr>
        <p:spPr>
          <a:xfrm>
            <a:off x="658813" y="365125"/>
            <a:ext cx="10809288" cy="1076400"/>
          </a:xfrm>
        </p:spPr>
        <p:txBody>
          <a:bodyPr vert="horz" lIns="36000" tIns="36000" rIns="36000" bIns="36000" rtlCol="0" anchor="ctr">
            <a:noAutofit/>
          </a:bodyPr>
          <a:lstStyle>
            <a:lvl1pPr>
              <a:defRPr lang="en-AU" sz="3200" b="1" dirty="0">
                <a:solidFill>
                  <a:schemeClr val="accent3"/>
                </a:solidFill>
                <a:latin typeface="Arial" panose="020B0604020202020204" pitchFamily="34" charset="0"/>
                <a:cs typeface="Arial" panose="020B0604020202020204" pitchFamily="34" charset="0"/>
              </a:defRPr>
            </a:lvl1pPr>
          </a:lstStyle>
          <a:p>
            <a:pPr lvl="0"/>
            <a:r>
              <a:rPr lang="en-US"/>
              <a:t>Click to edit Master title style</a:t>
            </a:r>
            <a:endParaRPr lang="en-AU"/>
          </a:p>
        </p:txBody>
      </p:sp>
      <p:sp>
        <p:nvSpPr>
          <p:cNvPr id="3" name="Content Placeholder 2">
            <a:extLst>
              <a:ext uri="{FF2B5EF4-FFF2-40B4-BE49-F238E27FC236}">
                <a16:creationId xmlns:a16="http://schemas.microsoft.com/office/drawing/2014/main" id="{1741E7CA-2071-491B-8DE3-707903098198}"/>
              </a:ext>
            </a:extLst>
          </p:cNvPr>
          <p:cNvSpPr>
            <a:spLocks noGrp="1"/>
          </p:cNvSpPr>
          <p:nvPr>
            <p:ph sz="half" idx="1"/>
          </p:nvPr>
        </p:nvSpPr>
        <p:spPr>
          <a:xfrm>
            <a:off x="658812" y="3000375"/>
            <a:ext cx="10809287" cy="2459014"/>
          </a:xfrm>
        </p:spPr>
        <p:txBody>
          <a:bodyPr lIns="36000" tIns="36000" rIns="36000" bIns="36000">
            <a:noAutofit/>
          </a:bodyPr>
          <a:lstStyle>
            <a:lvl1pPr marL="0" indent="0">
              <a:lnSpc>
                <a:spcPct val="100000"/>
              </a:lnSpc>
              <a:spcBef>
                <a:spcPts val="300"/>
              </a:spcBef>
              <a:spcAft>
                <a:spcPts val="300"/>
              </a:spcAft>
              <a:buFont typeface="Arial" panose="020B0604020202020204" pitchFamily="34" charset="0"/>
              <a:buNone/>
              <a:defRPr sz="2000">
                <a:solidFill>
                  <a:schemeClr val="accent3"/>
                </a:solidFill>
                <a:latin typeface="Arial" panose="020B0604020202020204" pitchFamily="34" charset="0"/>
                <a:cs typeface="Arial" panose="020B0604020202020204" pitchFamily="34" charset="0"/>
              </a:defRPr>
            </a:lvl1pPr>
            <a:lvl2pPr marL="457200" indent="0">
              <a:lnSpc>
                <a:spcPct val="100000"/>
              </a:lnSpc>
              <a:spcBef>
                <a:spcPts val="300"/>
              </a:spcBef>
              <a:spcAft>
                <a:spcPts val="300"/>
              </a:spcAft>
              <a:buClr>
                <a:schemeClr val="accent3"/>
              </a:buClr>
              <a:buFont typeface="Arial" panose="020B0604020202020204" pitchFamily="34" charset="0"/>
              <a:buNone/>
              <a:defRPr sz="2000">
                <a:solidFill>
                  <a:schemeClr val="accent3"/>
                </a:solidFill>
                <a:latin typeface="Arial" panose="020B0604020202020204" pitchFamily="34" charset="0"/>
                <a:cs typeface="Arial" panose="020B0604020202020204" pitchFamily="34" charset="0"/>
              </a:defRPr>
            </a:lvl2pPr>
            <a:lvl3pPr marL="914400" indent="0">
              <a:lnSpc>
                <a:spcPct val="100000"/>
              </a:lnSpc>
              <a:spcBef>
                <a:spcPts val="300"/>
              </a:spcBef>
              <a:spcAft>
                <a:spcPts val="300"/>
              </a:spcAft>
              <a:buClr>
                <a:schemeClr val="accent3"/>
              </a:buClr>
              <a:buFont typeface="Arial" panose="020B0604020202020204" pitchFamily="34" charset="0"/>
              <a:buNone/>
              <a:defRPr>
                <a:solidFill>
                  <a:schemeClr val="accent3"/>
                </a:solidFill>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a:t>Edit Master text styles</a:t>
            </a:r>
          </a:p>
        </p:txBody>
      </p:sp>
      <p:sp>
        <p:nvSpPr>
          <p:cNvPr id="5" name="Text Placeholder 4">
            <a:extLst>
              <a:ext uri="{FF2B5EF4-FFF2-40B4-BE49-F238E27FC236}">
                <a16:creationId xmlns:a16="http://schemas.microsoft.com/office/drawing/2014/main" id="{9C08CC76-A36F-49A6-AA90-122FD24801BC}"/>
              </a:ext>
            </a:extLst>
          </p:cNvPr>
          <p:cNvSpPr>
            <a:spLocks noGrp="1"/>
          </p:cNvSpPr>
          <p:nvPr>
            <p:ph type="body" sz="quarter" idx="10"/>
          </p:nvPr>
        </p:nvSpPr>
        <p:spPr>
          <a:xfrm>
            <a:off x="658813" y="1700213"/>
            <a:ext cx="10809287" cy="538162"/>
          </a:xfrm>
        </p:spPr>
        <p:txBody>
          <a:bodyPr lIns="36000" tIns="36000" rIns="36000" bIns="36000" anchor="ctr">
            <a:noAutofit/>
          </a:bodyPr>
          <a:lstStyle>
            <a:lvl1pPr marL="0" indent="0">
              <a:buNone/>
              <a:defRPr sz="2000" b="1">
                <a:solidFill>
                  <a:schemeClr val="tx2"/>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7" name="Text Placeholder 4">
            <a:extLst>
              <a:ext uri="{FF2B5EF4-FFF2-40B4-BE49-F238E27FC236}">
                <a16:creationId xmlns:a16="http://schemas.microsoft.com/office/drawing/2014/main" id="{7ABA83E5-126B-41C5-A2CF-59E54A9B5A77}"/>
              </a:ext>
            </a:extLst>
          </p:cNvPr>
          <p:cNvSpPr>
            <a:spLocks noGrp="1"/>
          </p:cNvSpPr>
          <p:nvPr>
            <p:ph type="body" sz="quarter" idx="13"/>
          </p:nvPr>
        </p:nvSpPr>
        <p:spPr>
          <a:xfrm>
            <a:off x="658814" y="2312988"/>
            <a:ext cx="10809286" cy="538162"/>
          </a:xfrm>
        </p:spPr>
        <p:txBody>
          <a:bodyPr lIns="36000" tIns="36000" rIns="36000" bIns="36000" anchor="ctr">
            <a:noAutofit/>
          </a:bodyPr>
          <a:lstStyle>
            <a:lvl1pPr marL="0" indent="0">
              <a:buNone/>
              <a:defRPr sz="2000" b="1">
                <a:solidFill>
                  <a:schemeClr val="accent3"/>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10" name="Text Placeholder 4">
            <a:extLst>
              <a:ext uri="{FF2B5EF4-FFF2-40B4-BE49-F238E27FC236}">
                <a16:creationId xmlns:a16="http://schemas.microsoft.com/office/drawing/2014/main" id="{BD5297D5-6898-4E42-8214-B90FC889F93F}"/>
              </a:ext>
            </a:extLst>
          </p:cNvPr>
          <p:cNvSpPr>
            <a:spLocks noGrp="1"/>
          </p:cNvSpPr>
          <p:nvPr>
            <p:ph type="body" sz="quarter" idx="11"/>
          </p:nvPr>
        </p:nvSpPr>
        <p:spPr>
          <a:xfrm>
            <a:off x="658813" y="5522914"/>
            <a:ext cx="10809287" cy="538162"/>
          </a:xfrm>
        </p:spPr>
        <p:txBody>
          <a:bodyPr lIns="36000" tIns="36000" rIns="36000" bIns="36000" anchor="ctr">
            <a:noAutofit/>
          </a:bodyPr>
          <a:lstStyle>
            <a:lvl1pPr marL="0" indent="0" algn="r">
              <a:buNone/>
              <a:defRPr sz="2000" b="1">
                <a:solidFill>
                  <a:schemeClr val="tx2"/>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12" name="Slide Number Placeholder 5">
            <a:extLst>
              <a:ext uri="{FF2B5EF4-FFF2-40B4-BE49-F238E27FC236}">
                <a16:creationId xmlns:a16="http://schemas.microsoft.com/office/drawing/2014/main" id="{51D0E979-C951-4CD7-B8D5-3AC89FDBE0CB}"/>
              </a:ext>
            </a:extLst>
          </p:cNvPr>
          <p:cNvSpPr txBox="1">
            <a:spLocks/>
          </p:cNvSpPr>
          <p:nvPr userDrawn="1"/>
        </p:nvSpPr>
        <p:spPr>
          <a:xfrm>
            <a:off x="8721723" y="6428920"/>
            <a:ext cx="2743200" cy="365125"/>
          </a:xfrm>
          <a:prstGeom prst="rect">
            <a:avLst/>
          </a:prstGeom>
        </p:spPr>
        <p:txBody>
          <a:bodyPr vert="horz" lIns="0" tIns="0" rIns="0" bIns="0" rtlCol="0" anchor="ctr"/>
          <a:lstStyle>
            <a:defPPr>
              <a:defRPr lang="en-US"/>
            </a:defPPr>
            <a:lvl1pPr marL="0" algn="r" defTabSz="914400" rtl="0" eaLnBrk="1" latinLnBrk="0" hangingPunct="1">
              <a:defRPr sz="8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7DE5804-4A96-4E61-B51F-F7C4B348B13C}" type="slidenum">
              <a:rPr lang="en-AU" sz="1100" smtClean="0">
                <a:solidFill>
                  <a:schemeClr val="accent3"/>
                </a:solidFill>
              </a:rPr>
              <a:pPr/>
              <a:t>‹#›</a:t>
            </a:fld>
            <a:endParaRPr lang="en-AU" sz="1100">
              <a:solidFill>
                <a:schemeClr val="accent3"/>
              </a:solidFill>
            </a:endParaRPr>
          </a:p>
        </p:txBody>
      </p:sp>
    </p:spTree>
    <p:extLst>
      <p:ext uri="{BB962C8B-B14F-4D97-AF65-F5344CB8AC3E}">
        <p14:creationId xmlns:p14="http://schemas.microsoft.com/office/powerpoint/2010/main" val="36544275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816431-068A-4662-A19E-A16A29F491BE}"/>
              </a:ext>
            </a:extLst>
          </p:cNvPr>
          <p:cNvSpPr>
            <a:spLocks noGrp="1"/>
          </p:cNvSpPr>
          <p:nvPr>
            <p:ph type="title"/>
          </p:nvPr>
        </p:nvSpPr>
        <p:spPr>
          <a:xfrm>
            <a:off x="658813" y="365125"/>
            <a:ext cx="10809288"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27076A02-0FFD-4BC8-95BF-1663F0A5A1AF}"/>
              </a:ext>
            </a:extLst>
          </p:cNvPr>
          <p:cNvSpPr>
            <a:spLocks noGrp="1"/>
          </p:cNvSpPr>
          <p:nvPr>
            <p:ph type="body" idx="1"/>
          </p:nvPr>
        </p:nvSpPr>
        <p:spPr>
          <a:xfrm>
            <a:off x="658813" y="1825625"/>
            <a:ext cx="10809288"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8" name="Slide Number Placeholder 5">
            <a:extLst>
              <a:ext uri="{FF2B5EF4-FFF2-40B4-BE49-F238E27FC236}">
                <a16:creationId xmlns:a16="http://schemas.microsoft.com/office/drawing/2014/main" id="{A6C3B96D-1D44-40D1-85C5-991D9C6DDE23}"/>
              </a:ext>
            </a:extLst>
          </p:cNvPr>
          <p:cNvSpPr txBox="1">
            <a:spLocks/>
          </p:cNvSpPr>
          <p:nvPr userDrawn="1"/>
        </p:nvSpPr>
        <p:spPr>
          <a:xfrm>
            <a:off x="8721723" y="6428920"/>
            <a:ext cx="2743200" cy="365125"/>
          </a:xfrm>
          <a:prstGeom prst="rect">
            <a:avLst/>
          </a:prstGeom>
        </p:spPr>
        <p:txBody>
          <a:bodyPr vert="horz" lIns="0" tIns="0" rIns="0" bIns="0" rtlCol="0" anchor="ctr"/>
          <a:lstStyle>
            <a:defPPr>
              <a:defRPr lang="en-US"/>
            </a:defPPr>
            <a:lvl1pPr marL="0" algn="r" defTabSz="914400" rtl="0" eaLnBrk="1" latinLnBrk="0" hangingPunct="1">
              <a:defRPr sz="8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7DE5804-4A96-4E61-B51F-F7C4B348B13C}" type="slidenum">
              <a:rPr lang="en-AU" smtClean="0">
                <a:solidFill>
                  <a:schemeClr val="accent3"/>
                </a:solidFill>
              </a:rPr>
              <a:pPr/>
              <a:t>‹#›</a:t>
            </a:fld>
            <a:endParaRPr lang="en-AU">
              <a:solidFill>
                <a:schemeClr val="accent3"/>
              </a:solidFill>
            </a:endParaRPr>
          </a:p>
        </p:txBody>
      </p:sp>
    </p:spTree>
    <p:extLst>
      <p:ext uri="{BB962C8B-B14F-4D97-AF65-F5344CB8AC3E}">
        <p14:creationId xmlns:p14="http://schemas.microsoft.com/office/powerpoint/2010/main" val="1706994134"/>
      </p:ext>
    </p:extLst>
  </p:cSld>
  <p:clrMap bg1="lt1" tx1="dk1" bg2="lt2" tx2="dk2" accent1="accent1" accent2="accent2" accent3="accent3" accent4="accent4" accent5="accent5" accent6="accent6" hlink="hlink" folHlink="folHlink"/>
  <p:sldLayoutIdLst>
    <p:sldLayoutId id="2147486282" r:id="rId1"/>
    <p:sldLayoutId id="2147486283" r:id="rId2"/>
    <p:sldLayoutId id="2147486291" r:id="rId3"/>
    <p:sldLayoutId id="2147486298" r:id="rId4"/>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28" userDrawn="1">
          <p15:clr>
            <a:srgbClr val="F26B43"/>
          </p15:clr>
        </p15:guide>
        <p15:guide id="2" pos="3840" userDrawn="1">
          <p15:clr>
            <a:srgbClr val="F26B43"/>
          </p15:clr>
        </p15:guide>
        <p15:guide id="3" orient="horz" pos="1071" userDrawn="1">
          <p15:clr>
            <a:srgbClr val="F26B43"/>
          </p15:clr>
        </p15:guide>
        <p15:guide id="4" orient="horz" pos="1457" userDrawn="1">
          <p15:clr>
            <a:srgbClr val="F26B43"/>
          </p15:clr>
        </p15:guide>
        <p15:guide id="5" orient="horz" pos="3997" userDrawn="1">
          <p15:clr>
            <a:srgbClr val="F26B43"/>
          </p15:clr>
        </p15:guide>
        <p15:guide id="6" pos="415" userDrawn="1">
          <p15:clr>
            <a:srgbClr val="F26B43"/>
          </p15:clr>
        </p15:guide>
        <p15:guide id="7" pos="7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41F47-7384-4825-98E0-BBB6957BED59}"/>
              </a:ext>
            </a:extLst>
          </p:cNvPr>
          <p:cNvSpPr>
            <a:spLocks noGrp="1"/>
          </p:cNvSpPr>
          <p:nvPr>
            <p:ph type="ctrTitle"/>
          </p:nvPr>
        </p:nvSpPr>
        <p:spPr/>
        <p:txBody>
          <a:bodyPr>
            <a:normAutofit fontScale="90000"/>
          </a:bodyPr>
          <a:lstStyle/>
          <a:p>
            <a:r>
              <a:rPr lang="en-AU" sz="2900" dirty="0">
                <a:solidFill>
                  <a:srgbClr val="003448"/>
                </a:solidFill>
              </a:rPr>
              <a:t>Extraordinary General Meeting of </a:t>
            </a:r>
            <a:br>
              <a:rPr lang="en-AU" sz="2900" dirty="0">
                <a:solidFill>
                  <a:srgbClr val="003448"/>
                </a:solidFill>
              </a:rPr>
            </a:br>
            <a:r>
              <a:rPr lang="en-AU" sz="2900" dirty="0">
                <a:solidFill>
                  <a:srgbClr val="003448"/>
                </a:solidFill>
              </a:rPr>
              <a:t>New Energy Solar Limited</a:t>
            </a:r>
            <a:br>
              <a:rPr lang="en-AU" sz="2900" dirty="0">
                <a:solidFill>
                  <a:srgbClr val="003448"/>
                </a:solidFill>
              </a:rPr>
            </a:br>
            <a:endParaRPr lang="en-AU" dirty="0"/>
          </a:p>
        </p:txBody>
      </p:sp>
      <p:sp>
        <p:nvSpPr>
          <p:cNvPr id="3" name="Subtitle 2">
            <a:extLst>
              <a:ext uri="{FF2B5EF4-FFF2-40B4-BE49-F238E27FC236}">
                <a16:creationId xmlns:a16="http://schemas.microsoft.com/office/drawing/2014/main" id="{5907B87C-B9D3-40CA-84AC-EB57F18BD247}"/>
              </a:ext>
            </a:extLst>
          </p:cNvPr>
          <p:cNvSpPr>
            <a:spLocks noGrp="1"/>
          </p:cNvSpPr>
          <p:nvPr>
            <p:ph type="subTitle" idx="1"/>
          </p:nvPr>
        </p:nvSpPr>
        <p:spPr/>
        <p:txBody>
          <a:bodyPr/>
          <a:lstStyle/>
          <a:p>
            <a:r>
              <a:rPr lang="en-AU" dirty="0"/>
              <a:t>23 January 2024</a:t>
            </a:r>
          </a:p>
        </p:txBody>
      </p:sp>
    </p:spTree>
    <p:extLst>
      <p:ext uri="{BB962C8B-B14F-4D97-AF65-F5344CB8AC3E}">
        <p14:creationId xmlns:p14="http://schemas.microsoft.com/office/powerpoint/2010/main" val="3768323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EBBF8-0E56-4906-856C-7D5AE2387185}"/>
              </a:ext>
            </a:extLst>
          </p:cNvPr>
          <p:cNvSpPr>
            <a:spLocks noGrp="1"/>
          </p:cNvSpPr>
          <p:nvPr>
            <p:ph type="title"/>
          </p:nvPr>
        </p:nvSpPr>
        <p:spPr/>
        <p:txBody>
          <a:bodyPr/>
          <a:lstStyle/>
          <a:p>
            <a:r>
              <a:rPr lang="en-AU" sz="2800" dirty="0"/>
              <a:t>Disclaimer</a:t>
            </a:r>
          </a:p>
        </p:txBody>
      </p:sp>
      <p:sp>
        <p:nvSpPr>
          <p:cNvPr id="3" name="Content Placeholder 2">
            <a:extLst>
              <a:ext uri="{FF2B5EF4-FFF2-40B4-BE49-F238E27FC236}">
                <a16:creationId xmlns:a16="http://schemas.microsoft.com/office/drawing/2014/main" id="{3F76343F-3A88-4AAD-993B-92E83801EDD3}"/>
              </a:ext>
            </a:extLst>
          </p:cNvPr>
          <p:cNvSpPr>
            <a:spLocks noGrp="1"/>
          </p:cNvSpPr>
          <p:nvPr>
            <p:ph sz="half" idx="1"/>
          </p:nvPr>
        </p:nvSpPr>
        <p:spPr>
          <a:xfrm>
            <a:off x="658812" y="1585912"/>
            <a:ext cx="10809287" cy="5367337"/>
          </a:xfrm>
        </p:spPr>
        <p:txBody>
          <a:bodyPr/>
          <a:lstStyle/>
          <a:p>
            <a:r>
              <a:rPr lang="en-US" sz="1300" dirty="0"/>
              <a:t>This presentation is prepared by New Energy Solar Manager Pty Limited (ACN 609 166 645) (Investment Manager), a corporate </a:t>
            </a:r>
            <a:r>
              <a:rPr lang="en-US" sz="1300" dirty="0" err="1"/>
              <a:t>authorised</a:t>
            </a:r>
            <a:r>
              <a:rPr lang="en-US" sz="1300" dirty="0"/>
              <a:t> representative (CAR No. 1237667) of E&amp;P Funds Management Pty Limited (ACN 159 902 708, AFSL 450 257), and investment manager for New Energy Solar Limited (ACN 609 396 983) (Company, NEW or New Energy Solar).</a:t>
            </a:r>
          </a:p>
          <a:p>
            <a:r>
              <a:rPr lang="en-AU" sz="1300" dirty="0"/>
              <a:t>This Presentation may contain general advice. Any general advice provided has been prepared without taking into account your objectives, financial situation or needs. Before acting on the advice, you should consider the appropriateness of the advice with regard to your objectives, financial situation and needs, and consider obtaining advice from a financial advisor. You should obtain a copy of the relevant prospectus or offer document before making any decisions to purchase the product. The historical performance of New Energy Solar is not a reliable indicator of future performance. </a:t>
            </a:r>
          </a:p>
          <a:p>
            <a:r>
              <a:rPr lang="en-US" sz="1300" dirty="0"/>
              <a:t>This presentation may contain statements, opinions, projections, forecasts and other material (forward looking statements), based on various assumptions. Those assumptions may or may not prove to be correct. The Investment Manager and its advisers (including all of their respective directors, consultants and/or employees, related bodies corporate and the directors, shareholders, managers, employees or agents of any of them) (Parties) do not make any representation as to the accuracy or likelihood of fulfilment of the forward-looking statements or any of the assumptions upon which they are based. Actual results, performance or achievements may vary materially from any projections and forward looking statements and the assumptions on which those statements are based. Readers are cautioned not to place undue reliance on forward looking statements and the Parties assume no obligation to update that information.</a:t>
            </a:r>
          </a:p>
          <a:p>
            <a:r>
              <a:rPr lang="en-US" sz="1300" dirty="0"/>
              <a:t>The Parties give no warranty, representation or guarantee as to the accuracy or completeness or reliability of the information contained in this document. The Parties do not accept, except to the extent permitted by law, responsibility for any loss, claim, damages, costs or expenses arising out of, or in connection with, the information contained in this presentation. Any recipient of this presentation should independently satisfy themselves as to the accuracy of all information contained in this presentation.</a:t>
            </a:r>
          </a:p>
          <a:p>
            <a:endParaRPr lang="en-AU" sz="1400" dirty="0"/>
          </a:p>
          <a:p>
            <a:endParaRPr lang="en-AU" sz="1400" dirty="0"/>
          </a:p>
        </p:txBody>
      </p:sp>
    </p:spTree>
    <p:extLst>
      <p:ext uri="{BB962C8B-B14F-4D97-AF65-F5344CB8AC3E}">
        <p14:creationId xmlns:p14="http://schemas.microsoft.com/office/powerpoint/2010/main" val="2318362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EE27A1FB-E51C-48BF-9238-DFF9E2F4C85C}"/>
              </a:ext>
            </a:extLst>
          </p:cNvPr>
          <p:cNvSpPr/>
          <p:nvPr/>
        </p:nvSpPr>
        <p:spPr>
          <a:xfrm>
            <a:off x="0" y="0"/>
            <a:ext cx="9066998" cy="68579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7" name="Title 16">
            <a:extLst>
              <a:ext uri="{FF2B5EF4-FFF2-40B4-BE49-F238E27FC236}">
                <a16:creationId xmlns:a16="http://schemas.microsoft.com/office/drawing/2014/main" id="{B8C1BB60-35F4-480F-AD95-5345C1E2BA2E}"/>
              </a:ext>
            </a:extLst>
          </p:cNvPr>
          <p:cNvSpPr>
            <a:spLocks noGrp="1"/>
          </p:cNvSpPr>
          <p:nvPr>
            <p:ph type="title"/>
          </p:nvPr>
        </p:nvSpPr>
        <p:spPr>
          <a:xfrm>
            <a:off x="559918" y="799796"/>
            <a:ext cx="7232301" cy="608079"/>
          </a:xfrm>
        </p:spPr>
        <p:txBody>
          <a:bodyPr/>
          <a:lstStyle/>
          <a:p>
            <a:r>
              <a:rPr lang="en-AU" sz="3800" dirty="0"/>
              <a:t>Welcome </a:t>
            </a:r>
          </a:p>
        </p:txBody>
      </p:sp>
      <p:sp>
        <p:nvSpPr>
          <p:cNvPr id="18" name="Subtitle 2">
            <a:extLst>
              <a:ext uri="{FF2B5EF4-FFF2-40B4-BE49-F238E27FC236}">
                <a16:creationId xmlns:a16="http://schemas.microsoft.com/office/drawing/2014/main" id="{4A61A65E-AFEC-46C6-BF56-9CD942F5B4DB}"/>
              </a:ext>
            </a:extLst>
          </p:cNvPr>
          <p:cNvSpPr txBox="1">
            <a:spLocks/>
          </p:cNvSpPr>
          <p:nvPr/>
        </p:nvSpPr>
        <p:spPr>
          <a:xfrm>
            <a:off x="530422" y="1858772"/>
            <a:ext cx="2614982" cy="407809"/>
          </a:xfrm>
          <a:prstGeom prst="rect">
            <a:avLst/>
          </a:prstGeom>
        </p:spPr>
        <p:txBody>
          <a:bodyPr/>
          <a:lstStyle>
            <a:lvl1pPr marL="185738" indent="-185738" algn="l" defTabSz="742950" rtl="0" eaLnBrk="1" latinLnBrk="0" hangingPunct="1">
              <a:lnSpc>
                <a:spcPct val="90000"/>
              </a:lnSpc>
              <a:spcBef>
                <a:spcPts val="813"/>
              </a:spcBef>
              <a:buFont typeface="Arial" panose="020B0604020202020204" pitchFamily="34" charset="0"/>
              <a:buChar char="•"/>
              <a:defRPr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9pPr>
          </a:lstStyle>
          <a:p>
            <a:pPr marL="0" indent="0">
              <a:buNone/>
            </a:pPr>
            <a:r>
              <a:rPr lang="en-AU" sz="1950" dirty="0">
                <a:solidFill>
                  <a:schemeClr val="accent1"/>
                </a:solidFill>
                <a:latin typeface="Arial" panose="020B0604020202020204" pitchFamily="34" charset="0"/>
                <a:cs typeface="Arial" panose="020B0604020202020204" pitchFamily="34" charset="0"/>
              </a:rPr>
              <a:t>James Davies</a:t>
            </a:r>
          </a:p>
        </p:txBody>
      </p:sp>
    </p:spTree>
    <p:extLst>
      <p:ext uri="{BB962C8B-B14F-4D97-AF65-F5344CB8AC3E}">
        <p14:creationId xmlns:p14="http://schemas.microsoft.com/office/powerpoint/2010/main" val="3059701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EE27A1FB-E51C-48BF-9238-DFF9E2F4C85C}"/>
              </a:ext>
            </a:extLst>
          </p:cNvPr>
          <p:cNvSpPr/>
          <p:nvPr/>
        </p:nvSpPr>
        <p:spPr>
          <a:xfrm>
            <a:off x="0" y="12700"/>
            <a:ext cx="9066998" cy="68579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8" name="Subtitle 2">
            <a:extLst>
              <a:ext uri="{FF2B5EF4-FFF2-40B4-BE49-F238E27FC236}">
                <a16:creationId xmlns:a16="http://schemas.microsoft.com/office/drawing/2014/main" id="{4A61A65E-AFEC-46C6-BF56-9CD942F5B4DB}"/>
              </a:ext>
            </a:extLst>
          </p:cNvPr>
          <p:cNvSpPr txBox="1">
            <a:spLocks/>
          </p:cNvSpPr>
          <p:nvPr/>
        </p:nvSpPr>
        <p:spPr>
          <a:xfrm>
            <a:off x="530422" y="1858772"/>
            <a:ext cx="2614982" cy="407809"/>
          </a:xfrm>
          <a:prstGeom prst="rect">
            <a:avLst/>
          </a:prstGeom>
        </p:spPr>
        <p:txBody>
          <a:bodyPr/>
          <a:lstStyle>
            <a:lvl1pPr marL="185738" indent="-185738" algn="l" defTabSz="742950" rtl="0" eaLnBrk="1" latinLnBrk="0" hangingPunct="1">
              <a:lnSpc>
                <a:spcPct val="90000"/>
              </a:lnSpc>
              <a:spcBef>
                <a:spcPts val="813"/>
              </a:spcBef>
              <a:buFont typeface="Arial" panose="020B0604020202020204" pitchFamily="34" charset="0"/>
              <a:buChar char="•"/>
              <a:defRPr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9pPr>
          </a:lstStyle>
          <a:p>
            <a:pPr marL="0" indent="0">
              <a:buNone/>
            </a:pPr>
            <a:r>
              <a:rPr lang="en-AU" sz="1950" dirty="0">
                <a:solidFill>
                  <a:schemeClr val="accent1"/>
                </a:solidFill>
                <a:latin typeface="Arial" panose="020B0604020202020204" pitchFamily="34" charset="0"/>
                <a:cs typeface="Arial" panose="020B0604020202020204" pitchFamily="34" charset="0"/>
              </a:rPr>
              <a:t>James Davies</a:t>
            </a:r>
          </a:p>
        </p:txBody>
      </p:sp>
      <p:sp>
        <p:nvSpPr>
          <p:cNvPr id="17" name="Title 16">
            <a:extLst>
              <a:ext uri="{FF2B5EF4-FFF2-40B4-BE49-F238E27FC236}">
                <a16:creationId xmlns:a16="http://schemas.microsoft.com/office/drawing/2014/main" id="{B8C1BB60-35F4-480F-AD95-5345C1E2BA2E}"/>
              </a:ext>
            </a:extLst>
          </p:cNvPr>
          <p:cNvSpPr>
            <a:spLocks noGrp="1"/>
          </p:cNvSpPr>
          <p:nvPr>
            <p:ph type="title"/>
          </p:nvPr>
        </p:nvSpPr>
        <p:spPr>
          <a:xfrm>
            <a:off x="559918" y="799796"/>
            <a:ext cx="7232301" cy="608079"/>
          </a:xfrm>
        </p:spPr>
        <p:txBody>
          <a:bodyPr/>
          <a:lstStyle/>
          <a:p>
            <a:r>
              <a:rPr lang="en-AU" sz="3800" dirty="0"/>
              <a:t>Formal Business</a:t>
            </a:r>
          </a:p>
        </p:txBody>
      </p:sp>
    </p:spTree>
    <p:extLst>
      <p:ext uri="{BB962C8B-B14F-4D97-AF65-F5344CB8AC3E}">
        <p14:creationId xmlns:p14="http://schemas.microsoft.com/office/powerpoint/2010/main" val="3707006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EBBF8-0E56-4906-856C-7D5AE2387185}"/>
              </a:ext>
            </a:extLst>
          </p:cNvPr>
          <p:cNvSpPr>
            <a:spLocks noGrp="1"/>
          </p:cNvSpPr>
          <p:nvPr>
            <p:ph type="title"/>
          </p:nvPr>
        </p:nvSpPr>
        <p:spPr/>
        <p:txBody>
          <a:bodyPr/>
          <a:lstStyle/>
          <a:p>
            <a:r>
              <a:rPr lang="en-AU" sz="2800" dirty="0"/>
              <a:t>Special Business</a:t>
            </a:r>
          </a:p>
        </p:txBody>
      </p:sp>
      <p:sp>
        <p:nvSpPr>
          <p:cNvPr id="3" name="Content Placeholder 2">
            <a:extLst>
              <a:ext uri="{FF2B5EF4-FFF2-40B4-BE49-F238E27FC236}">
                <a16:creationId xmlns:a16="http://schemas.microsoft.com/office/drawing/2014/main" id="{3F76343F-3A88-4AAD-993B-92E83801EDD3}"/>
              </a:ext>
            </a:extLst>
          </p:cNvPr>
          <p:cNvSpPr>
            <a:spLocks noGrp="1"/>
          </p:cNvSpPr>
          <p:nvPr>
            <p:ph sz="half" idx="1"/>
          </p:nvPr>
        </p:nvSpPr>
        <p:spPr>
          <a:xfrm>
            <a:off x="658812" y="2312988"/>
            <a:ext cx="10809287" cy="2533626"/>
          </a:xfrm>
        </p:spPr>
        <p:txBody>
          <a:bodyPr/>
          <a:lstStyle/>
          <a:p>
            <a:r>
              <a:rPr lang="en-AU" dirty="0"/>
              <a:t>To consider, and if thought appropriate, pass the following as an </a:t>
            </a:r>
            <a:r>
              <a:rPr lang="en-AU" b="1" dirty="0"/>
              <a:t>ordinary resolution</a:t>
            </a:r>
            <a:r>
              <a:rPr lang="en-AU" dirty="0"/>
              <a:t>:</a:t>
            </a:r>
          </a:p>
          <a:p>
            <a:endParaRPr lang="en-AU" dirty="0"/>
          </a:p>
          <a:p>
            <a:r>
              <a:rPr lang="en-AU" i="1" dirty="0">
                <a:effectLst/>
                <a:latin typeface="Arial" panose="020B0604020202020204" pitchFamily="34" charset="0"/>
                <a:ea typeface="Calibri" panose="020F0502020204030204" pitchFamily="34" charset="0"/>
              </a:rPr>
              <a:t>"</a:t>
            </a:r>
            <a:r>
              <a:rPr lang="en-US" i="1" dirty="0"/>
              <a:t>That for the purposes of Part 2J.1 of the Corporations Act 2001 (</a:t>
            </a:r>
            <a:r>
              <a:rPr lang="en-US" i="1" dirty="0" err="1"/>
              <a:t>Cth</a:t>
            </a:r>
            <a:r>
              <a:rPr lang="en-US" i="1" dirty="0"/>
              <a:t>) and for all other purposes, approval is given for the equal reduction of the share capital of the Company of A$0.08 per ordinary share. The reduction of capital is to be effected by the Company paying to each registered holder of fully paid ordinary shares in the Company on the Record Date A$0.08 per ordinary share.”</a:t>
            </a:r>
          </a:p>
          <a:p>
            <a:endParaRPr lang="en-US" i="1" dirty="0">
              <a:effectLst/>
              <a:latin typeface="Arial" panose="020B0604020202020204" pitchFamily="34" charset="0"/>
              <a:ea typeface="Calibri" panose="020F0502020204030204" pitchFamily="34" charset="0"/>
            </a:endParaRPr>
          </a:p>
          <a:p>
            <a:endParaRPr lang="en-AU" dirty="0"/>
          </a:p>
          <a:p>
            <a:endParaRPr lang="en-AU" dirty="0"/>
          </a:p>
        </p:txBody>
      </p:sp>
      <p:sp>
        <p:nvSpPr>
          <p:cNvPr id="9" name="Text Placeholder 3">
            <a:extLst>
              <a:ext uri="{FF2B5EF4-FFF2-40B4-BE49-F238E27FC236}">
                <a16:creationId xmlns:a16="http://schemas.microsoft.com/office/drawing/2014/main" id="{50A83AEB-D25A-43CE-B7C1-B6506D684C9C}"/>
              </a:ext>
            </a:extLst>
          </p:cNvPr>
          <p:cNvSpPr>
            <a:spLocks noGrp="1"/>
          </p:cNvSpPr>
          <p:nvPr>
            <p:ph type="body" sz="quarter" idx="10"/>
          </p:nvPr>
        </p:nvSpPr>
        <p:spPr>
          <a:xfrm>
            <a:off x="1212783" y="1350963"/>
            <a:ext cx="10255317" cy="538162"/>
          </a:xfrm>
        </p:spPr>
        <p:txBody>
          <a:bodyPr/>
          <a:lstStyle/>
          <a:p>
            <a:r>
              <a:rPr lang="en-AU" dirty="0"/>
              <a:t>Resolution 1 – Return of Capital</a:t>
            </a:r>
            <a:endParaRPr lang="en-US" dirty="0"/>
          </a:p>
        </p:txBody>
      </p:sp>
      <p:sp>
        <p:nvSpPr>
          <p:cNvPr id="10" name="Octagon 9">
            <a:extLst>
              <a:ext uri="{FF2B5EF4-FFF2-40B4-BE49-F238E27FC236}">
                <a16:creationId xmlns:a16="http://schemas.microsoft.com/office/drawing/2014/main" id="{9D3E78E1-ED65-4608-A431-D0B35DDA397E}"/>
              </a:ext>
            </a:extLst>
          </p:cNvPr>
          <p:cNvSpPr/>
          <p:nvPr/>
        </p:nvSpPr>
        <p:spPr>
          <a:xfrm>
            <a:off x="658812" y="1407009"/>
            <a:ext cx="420229" cy="426070"/>
          </a:xfrm>
          <a:prstGeom prst="octag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en-US" sz="1600" b="1" dirty="0">
                <a:latin typeface="Arial" panose="020B0604020202020204" pitchFamily="34" charset="0"/>
                <a:cs typeface="Arial" panose="020B0604020202020204" pitchFamily="34" charset="0"/>
              </a:rPr>
              <a:t>1</a:t>
            </a:r>
            <a:endParaRPr lang="en-AU"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5874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EBBF8-0E56-4906-856C-7D5AE2387185}"/>
              </a:ext>
            </a:extLst>
          </p:cNvPr>
          <p:cNvSpPr>
            <a:spLocks noGrp="1"/>
          </p:cNvSpPr>
          <p:nvPr>
            <p:ph type="title"/>
          </p:nvPr>
        </p:nvSpPr>
        <p:spPr/>
        <p:txBody>
          <a:bodyPr/>
          <a:lstStyle/>
          <a:p>
            <a:r>
              <a:rPr lang="en-AU" sz="2800" dirty="0"/>
              <a:t>Proxy Voting Summary</a:t>
            </a:r>
          </a:p>
        </p:txBody>
      </p:sp>
      <p:sp>
        <p:nvSpPr>
          <p:cNvPr id="5" name="Text Placeholder 4">
            <a:extLst>
              <a:ext uri="{FF2B5EF4-FFF2-40B4-BE49-F238E27FC236}">
                <a16:creationId xmlns:a16="http://schemas.microsoft.com/office/drawing/2014/main" id="{4A960F62-1974-49FC-9E44-F3344E23190E}"/>
              </a:ext>
            </a:extLst>
          </p:cNvPr>
          <p:cNvSpPr>
            <a:spLocks noGrp="1"/>
          </p:cNvSpPr>
          <p:nvPr>
            <p:ph type="body" sz="quarter" idx="12"/>
          </p:nvPr>
        </p:nvSpPr>
        <p:spPr/>
        <p:txBody>
          <a:bodyPr/>
          <a:lstStyle/>
          <a:p>
            <a:r>
              <a:rPr lang="en-AU" dirty="0"/>
              <a:t>Ordinary resolution</a:t>
            </a:r>
          </a:p>
        </p:txBody>
      </p:sp>
      <p:sp>
        <p:nvSpPr>
          <p:cNvPr id="9" name="Text Placeholder 3">
            <a:extLst>
              <a:ext uri="{FF2B5EF4-FFF2-40B4-BE49-F238E27FC236}">
                <a16:creationId xmlns:a16="http://schemas.microsoft.com/office/drawing/2014/main" id="{50A83AEB-D25A-43CE-B7C1-B6506D684C9C}"/>
              </a:ext>
            </a:extLst>
          </p:cNvPr>
          <p:cNvSpPr>
            <a:spLocks noGrp="1"/>
          </p:cNvSpPr>
          <p:nvPr>
            <p:ph type="body" sz="quarter" idx="10"/>
          </p:nvPr>
        </p:nvSpPr>
        <p:spPr>
          <a:xfrm>
            <a:off x="1212783" y="1350963"/>
            <a:ext cx="10255317" cy="538162"/>
          </a:xfrm>
        </p:spPr>
        <p:txBody>
          <a:bodyPr/>
          <a:lstStyle/>
          <a:p>
            <a:r>
              <a:rPr lang="en-AU" dirty="0"/>
              <a:t>Resolution 1 – Return of Capital</a:t>
            </a:r>
            <a:endParaRPr lang="en-US" dirty="0"/>
          </a:p>
        </p:txBody>
      </p:sp>
      <p:sp>
        <p:nvSpPr>
          <p:cNvPr id="8" name="Octagon 7">
            <a:extLst>
              <a:ext uri="{FF2B5EF4-FFF2-40B4-BE49-F238E27FC236}">
                <a16:creationId xmlns:a16="http://schemas.microsoft.com/office/drawing/2014/main" id="{EDE76EA7-B349-442E-9642-4CEDBD47B863}"/>
              </a:ext>
            </a:extLst>
          </p:cNvPr>
          <p:cNvSpPr/>
          <p:nvPr/>
        </p:nvSpPr>
        <p:spPr>
          <a:xfrm>
            <a:off x="658812" y="1407009"/>
            <a:ext cx="420229" cy="426070"/>
          </a:xfrm>
          <a:prstGeom prst="octag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en-US" sz="1600" b="1" dirty="0">
                <a:latin typeface="Arial" panose="020B0604020202020204" pitchFamily="34" charset="0"/>
                <a:cs typeface="Arial" panose="020B0604020202020204" pitchFamily="34" charset="0"/>
              </a:rPr>
              <a:t>1</a:t>
            </a:r>
            <a:endParaRPr lang="en-AU" sz="1600" b="1" dirty="0">
              <a:latin typeface="Arial" panose="020B0604020202020204" pitchFamily="34" charset="0"/>
              <a:cs typeface="Arial" panose="020B0604020202020204" pitchFamily="34" charset="0"/>
            </a:endParaRPr>
          </a:p>
        </p:txBody>
      </p:sp>
      <p:graphicFrame>
        <p:nvGraphicFramePr>
          <p:cNvPr id="11" name="Content Placeholder 6">
            <a:extLst>
              <a:ext uri="{FF2B5EF4-FFF2-40B4-BE49-F238E27FC236}">
                <a16:creationId xmlns:a16="http://schemas.microsoft.com/office/drawing/2014/main" id="{7870AD76-01F9-4AEE-BC60-F3110B8C46B4}"/>
              </a:ext>
            </a:extLst>
          </p:cNvPr>
          <p:cNvGraphicFramePr>
            <a:graphicFrameLocks noGrp="1"/>
          </p:cNvGraphicFramePr>
          <p:nvPr>
            <p:ph sz="half" idx="1"/>
            <p:extLst>
              <p:ext uri="{D42A27DB-BD31-4B8C-83A1-F6EECF244321}">
                <p14:modId xmlns:p14="http://schemas.microsoft.com/office/powerpoint/2010/main" val="2063815118"/>
              </p:ext>
            </p:extLst>
          </p:nvPr>
        </p:nvGraphicFramePr>
        <p:xfrm>
          <a:off x="658812" y="3000375"/>
          <a:ext cx="10809288" cy="699777"/>
        </p:xfrm>
        <a:graphic>
          <a:graphicData uri="http://schemas.openxmlformats.org/drawingml/2006/table">
            <a:tbl>
              <a:tblPr firstRow="1" bandRow="1">
                <a:tableStyleId>{2D5ABB26-0587-4C30-8999-92F81FD0307C}</a:tableStyleId>
              </a:tblPr>
              <a:tblGrid>
                <a:gridCol w="2702322">
                  <a:extLst>
                    <a:ext uri="{9D8B030D-6E8A-4147-A177-3AD203B41FA5}">
                      <a16:colId xmlns:a16="http://schemas.microsoft.com/office/drawing/2014/main" val="1113410372"/>
                    </a:ext>
                  </a:extLst>
                </a:gridCol>
                <a:gridCol w="2702322">
                  <a:extLst>
                    <a:ext uri="{9D8B030D-6E8A-4147-A177-3AD203B41FA5}">
                      <a16:colId xmlns:a16="http://schemas.microsoft.com/office/drawing/2014/main" val="589382837"/>
                    </a:ext>
                  </a:extLst>
                </a:gridCol>
                <a:gridCol w="2702322">
                  <a:extLst>
                    <a:ext uri="{9D8B030D-6E8A-4147-A177-3AD203B41FA5}">
                      <a16:colId xmlns:a16="http://schemas.microsoft.com/office/drawing/2014/main" val="2019625029"/>
                    </a:ext>
                  </a:extLst>
                </a:gridCol>
                <a:gridCol w="2702322">
                  <a:extLst>
                    <a:ext uri="{9D8B030D-6E8A-4147-A177-3AD203B41FA5}">
                      <a16:colId xmlns:a16="http://schemas.microsoft.com/office/drawing/2014/main" val="366846264"/>
                    </a:ext>
                  </a:extLst>
                </a:gridCol>
              </a:tblGrid>
              <a:tr h="297188">
                <a:tc>
                  <a:txBody>
                    <a:bodyPr/>
                    <a:lstStyle/>
                    <a:p>
                      <a:pPr algn="ctr"/>
                      <a:r>
                        <a:rPr lang="en-US" sz="1400" b="1" dirty="0">
                          <a:solidFill>
                            <a:schemeClr val="accent1"/>
                          </a:solidFill>
                          <a:latin typeface="Arial" panose="020B0604020202020204" pitchFamily="34" charset="0"/>
                          <a:cs typeface="Arial" panose="020B0604020202020204" pitchFamily="34" charset="0"/>
                        </a:rPr>
                        <a:t>FOR</a:t>
                      </a:r>
                      <a:endParaRPr lang="en-AU" sz="1400" b="1" dirty="0">
                        <a:solidFill>
                          <a:schemeClr val="accent1"/>
                        </a:solidFill>
                        <a:latin typeface="Arial" panose="020B0604020202020204" pitchFamily="34" charset="0"/>
                        <a:cs typeface="Arial" panose="020B0604020202020204" pitchFamily="34" charset="0"/>
                      </a:endParaRPr>
                    </a:p>
                  </a:txBody>
                  <a:tcPr marL="44645" marR="44645" marT="44645" marB="44645" anchor="ctr">
                    <a:lnB w="19050" cap="flat" cmpd="sng" algn="ctr">
                      <a:solidFill>
                        <a:schemeClr val="accent3"/>
                      </a:solidFill>
                      <a:prstDash val="solid"/>
                      <a:round/>
                      <a:headEnd type="none" w="med" len="med"/>
                      <a:tailEnd type="none" w="med" len="med"/>
                    </a:lnB>
                  </a:tcPr>
                </a:tc>
                <a:tc>
                  <a:txBody>
                    <a:bodyPr/>
                    <a:lstStyle/>
                    <a:p>
                      <a:pPr algn="ctr"/>
                      <a:r>
                        <a:rPr lang="en-US" sz="1400" b="1" dirty="0">
                          <a:solidFill>
                            <a:schemeClr val="accent1"/>
                          </a:solidFill>
                          <a:latin typeface="Arial" panose="020B0604020202020204" pitchFamily="34" charset="0"/>
                          <a:cs typeface="Arial" panose="020B0604020202020204" pitchFamily="34" charset="0"/>
                        </a:rPr>
                        <a:t>AGAINST</a:t>
                      </a:r>
                      <a:endParaRPr lang="en-AU" sz="1400" b="1" dirty="0">
                        <a:solidFill>
                          <a:schemeClr val="accent1"/>
                        </a:solidFill>
                        <a:latin typeface="Arial" panose="020B0604020202020204" pitchFamily="34" charset="0"/>
                        <a:cs typeface="Arial" panose="020B0604020202020204" pitchFamily="34" charset="0"/>
                      </a:endParaRPr>
                    </a:p>
                  </a:txBody>
                  <a:tcPr marL="44645" marR="44645" marT="44645" marB="44645" anchor="ctr">
                    <a:lnB w="19050" cap="flat" cmpd="sng" algn="ctr">
                      <a:solidFill>
                        <a:schemeClr val="accent3"/>
                      </a:solidFill>
                      <a:prstDash val="solid"/>
                      <a:round/>
                      <a:headEnd type="none" w="med" len="med"/>
                      <a:tailEnd type="none" w="med" len="med"/>
                    </a:lnB>
                  </a:tcPr>
                </a:tc>
                <a:tc>
                  <a:txBody>
                    <a:bodyPr/>
                    <a:lstStyle/>
                    <a:p>
                      <a:pPr algn="ctr"/>
                      <a:r>
                        <a:rPr lang="en-US" sz="1400" b="1" dirty="0">
                          <a:solidFill>
                            <a:schemeClr val="accent1"/>
                          </a:solidFill>
                          <a:latin typeface="Arial" panose="020B0604020202020204" pitchFamily="34" charset="0"/>
                          <a:cs typeface="Arial" panose="020B0604020202020204" pitchFamily="34" charset="0"/>
                        </a:rPr>
                        <a:t>ABSTAIN</a:t>
                      </a:r>
                      <a:endParaRPr lang="en-AU" sz="1400" b="1" dirty="0">
                        <a:solidFill>
                          <a:schemeClr val="accent1"/>
                        </a:solidFill>
                        <a:latin typeface="Arial" panose="020B0604020202020204" pitchFamily="34" charset="0"/>
                        <a:cs typeface="Arial" panose="020B0604020202020204" pitchFamily="34" charset="0"/>
                      </a:endParaRPr>
                    </a:p>
                  </a:txBody>
                  <a:tcPr marL="44645" marR="44645" marT="44645" marB="44645" anchor="ctr">
                    <a:lnB w="19050" cap="flat" cmpd="sng" algn="ctr">
                      <a:solidFill>
                        <a:schemeClr val="accent3"/>
                      </a:solidFill>
                      <a:prstDash val="solid"/>
                      <a:round/>
                      <a:headEnd type="none" w="med" len="med"/>
                      <a:tailEnd type="none" w="med" len="med"/>
                    </a:lnB>
                  </a:tcPr>
                </a:tc>
                <a:tc>
                  <a:txBody>
                    <a:bodyPr/>
                    <a:lstStyle/>
                    <a:p>
                      <a:pPr algn="ctr"/>
                      <a:r>
                        <a:rPr lang="en-US" sz="1400" b="1" dirty="0">
                          <a:solidFill>
                            <a:schemeClr val="accent1"/>
                          </a:solidFill>
                          <a:latin typeface="Arial" panose="020B0604020202020204" pitchFamily="34" charset="0"/>
                          <a:cs typeface="Arial" panose="020B0604020202020204" pitchFamily="34" charset="0"/>
                        </a:rPr>
                        <a:t>OPEN</a:t>
                      </a:r>
                      <a:endParaRPr lang="en-AU" sz="1400" b="1" dirty="0">
                        <a:solidFill>
                          <a:schemeClr val="accent1"/>
                        </a:solidFill>
                        <a:latin typeface="Arial" panose="020B0604020202020204" pitchFamily="34" charset="0"/>
                        <a:cs typeface="Arial" panose="020B0604020202020204" pitchFamily="34" charset="0"/>
                      </a:endParaRPr>
                    </a:p>
                  </a:txBody>
                  <a:tcPr marL="44645" marR="44645" marT="44645" marB="44645" anchor="ctr">
                    <a:lnB w="1905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406884677"/>
                  </a:ext>
                </a:extLst>
              </a:tr>
              <a:tr h="397127">
                <a:tc>
                  <a:txBody>
                    <a:bodyPr/>
                    <a:lstStyle/>
                    <a:p>
                      <a:pPr algn="ctr"/>
                      <a:r>
                        <a:rPr lang="en-US" sz="1400" dirty="0">
                          <a:solidFill>
                            <a:schemeClr val="accent3"/>
                          </a:solidFill>
                          <a:latin typeface="Arial" panose="020B0604020202020204" pitchFamily="34" charset="0"/>
                          <a:cs typeface="Arial" panose="020B0604020202020204" pitchFamily="34" charset="0"/>
                        </a:rPr>
                        <a:t>108,898,102</a:t>
                      </a:r>
                      <a:endParaRPr lang="en-AU" sz="1400" dirty="0">
                        <a:solidFill>
                          <a:schemeClr val="accent3"/>
                        </a:solidFill>
                        <a:latin typeface="Arial" panose="020B0604020202020204" pitchFamily="34" charset="0"/>
                        <a:cs typeface="Arial" panose="020B0604020202020204" pitchFamily="34" charset="0"/>
                      </a:endParaRPr>
                    </a:p>
                  </a:txBody>
                  <a:tcPr marL="44645" marR="44645" marT="44645" marB="44645" anchor="ct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tcPr>
                </a:tc>
                <a:tc>
                  <a:txBody>
                    <a:bodyPr/>
                    <a:lstStyle/>
                    <a:p>
                      <a:pPr algn="ctr"/>
                      <a:r>
                        <a:rPr lang="en-US" sz="1400" dirty="0">
                          <a:solidFill>
                            <a:schemeClr val="accent3"/>
                          </a:solidFill>
                          <a:latin typeface="Arial" panose="020B0604020202020204" pitchFamily="34" charset="0"/>
                          <a:cs typeface="Arial" panose="020B0604020202020204" pitchFamily="34" charset="0"/>
                        </a:rPr>
                        <a:t>0</a:t>
                      </a:r>
                      <a:endParaRPr lang="en-AU" sz="1400" dirty="0">
                        <a:solidFill>
                          <a:schemeClr val="accent3"/>
                        </a:solidFill>
                        <a:latin typeface="Arial" panose="020B0604020202020204" pitchFamily="34" charset="0"/>
                        <a:cs typeface="Arial" panose="020B0604020202020204" pitchFamily="34" charset="0"/>
                      </a:endParaRPr>
                    </a:p>
                  </a:txBody>
                  <a:tcPr marL="44645" marR="44645" marT="44645" marB="44645" anchor="ct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tcPr>
                </a:tc>
                <a:tc>
                  <a:txBody>
                    <a:bodyPr/>
                    <a:lstStyle/>
                    <a:p>
                      <a:pPr algn="ctr"/>
                      <a:r>
                        <a:rPr lang="en-US" sz="1400" dirty="0">
                          <a:solidFill>
                            <a:schemeClr val="accent3"/>
                          </a:solidFill>
                          <a:latin typeface="Arial" panose="020B0604020202020204" pitchFamily="34" charset="0"/>
                          <a:cs typeface="Arial" panose="020B0604020202020204" pitchFamily="34" charset="0"/>
                        </a:rPr>
                        <a:t>55,089</a:t>
                      </a:r>
                      <a:endParaRPr lang="en-AU" sz="1400" dirty="0">
                        <a:solidFill>
                          <a:schemeClr val="accent3"/>
                        </a:solidFill>
                        <a:latin typeface="Arial" panose="020B0604020202020204" pitchFamily="34" charset="0"/>
                        <a:cs typeface="Arial" panose="020B0604020202020204" pitchFamily="34" charset="0"/>
                      </a:endParaRPr>
                    </a:p>
                  </a:txBody>
                  <a:tcPr marL="44645" marR="44645" marT="44645" marB="44645" anchor="ct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tcPr>
                </a:tc>
                <a:tc>
                  <a:txBody>
                    <a:bodyPr/>
                    <a:lstStyle/>
                    <a:p>
                      <a:pPr algn="ctr"/>
                      <a:r>
                        <a:rPr lang="en-US" sz="1400">
                          <a:solidFill>
                            <a:schemeClr val="accent3"/>
                          </a:solidFill>
                          <a:latin typeface="Arial" panose="020B0604020202020204" pitchFamily="34" charset="0"/>
                          <a:cs typeface="Arial" panose="020B0604020202020204" pitchFamily="34" charset="0"/>
                        </a:rPr>
                        <a:t>1,224,008</a:t>
                      </a:r>
                      <a:endParaRPr lang="en-AU" sz="1400" dirty="0">
                        <a:solidFill>
                          <a:schemeClr val="accent3"/>
                        </a:solidFill>
                        <a:latin typeface="Arial" panose="020B0604020202020204" pitchFamily="34" charset="0"/>
                        <a:cs typeface="Arial" panose="020B0604020202020204" pitchFamily="34" charset="0"/>
                      </a:endParaRPr>
                    </a:p>
                  </a:txBody>
                  <a:tcPr marL="44645" marR="44645" marT="44645" marB="44645" anchor="ctr">
                    <a:lnT w="19050" cap="flat" cmpd="sng" algn="ctr">
                      <a:solidFill>
                        <a:schemeClr val="accent3"/>
                      </a:solidFill>
                      <a:prstDash val="solid"/>
                      <a:round/>
                      <a:headEnd type="none" w="med" len="med"/>
                      <a:tailEnd type="none" w="med" len="med"/>
                    </a:lnT>
                    <a:lnB w="1905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3492685737"/>
                  </a:ext>
                </a:extLst>
              </a:tr>
            </a:tbl>
          </a:graphicData>
        </a:graphic>
      </p:graphicFrame>
    </p:spTree>
    <p:extLst>
      <p:ext uri="{BB962C8B-B14F-4D97-AF65-F5344CB8AC3E}">
        <p14:creationId xmlns:p14="http://schemas.microsoft.com/office/powerpoint/2010/main" val="4233863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EE27A1FB-E51C-48BF-9238-DFF9E2F4C85C}"/>
              </a:ext>
            </a:extLst>
          </p:cNvPr>
          <p:cNvSpPr/>
          <p:nvPr/>
        </p:nvSpPr>
        <p:spPr>
          <a:xfrm>
            <a:off x="0" y="0"/>
            <a:ext cx="9066998" cy="68579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Title 16">
            <a:extLst>
              <a:ext uri="{FF2B5EF4-FFF2-40B4-BE49-F238E27FC236}">
                <a16:creationId xmlns:a16="http://schemas.microsoft.com/office/drawing/2014/main" id="{B8C1BB60-35F4-480F-AD95-5345C1E2BA2E}"/>
              </a:ext>
            </a:extLst>
          </p:cNvPr>
          <p:cNvSpPr>
            <a:spLocks noGrp="1"/>
          </p:cNvSpPr>
          <p:nvPr>
            <p:ph type="title"/>
          </p:nvPr>
        </p:nvSpPr>
        <p:spPr>
          <a:xfrm>
            <a:off x="559918" y="799796"/>
            <a:ext cx="7232301" cy="608079"/>
          </a:xfrm>
        </p:spPr>
        <p:txBody>
          <a:bodyPr/>
          <a:lstStyle/>
          <a:p>
            <a:r>
              <a:rPr lang="en-AU" sz="3800" dirty="0"/>
              <a:t>Closure of the Meeting</a:t>
            </a:r>
          </a:p>
        </p:txBody>
      </p:sp>
    </p:spTree>
    <p:extLst>
      <p:ext uri="{BB962C8B-B14F-4D97-AF65-F5344CB8AC3E}">
        <p14:creationId xmlns:p14="http://schemas.microsoft.com/office/powerpoint/2010/main" val="731804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41F47-7384-4825-98E0-BBB6957BED59}"/>
              </a:ext>
            </a:extLst>
          </p:cNvPr>
          <p:cNvSpPr>
            <a:spLocks noGrp="1"/>
          </p:cNvSpPr>
          <p:nvPr>
            <p:ph type="ctrTitle"/>
          </p:nvPr>
        </p:nvSpPr>
        <p:spPr/>
        <p:txBody>
          <a:bodyPr>
            <a:normAutofit fontScale="90000"/>
          </a:bodyPr>
          <a:lstStyle/>
          <a:p>
            <a:r>
              <a:rPr lang="en-AU" sz="2900" dirty="0">
                <a:solidFill>
                  <a:srgbClr val="003448"/>
                </a:solidFill>
              </a:rPr>
              <a:t>Extraordinary General Meeting of </a:t>
            </a:r>
            <a:br>
              <a:rPr lang="en-AU" sz="2900" dirty="0">
                <a:solidFill>
                  <a:srgbClr val="003448"/>
                </a:solidFill>
              </a:rPr>
            </a:br>
            <a:r>
              <a:rPr lang="en-AU" sz="2900" dirty="0">
                <a:solidFill>
                  <a:srgbClr val="003448"/>
                </a:solidFill>
              </a:rPr>
              <a:t>New Energy Solar Limited</a:t>
            </a:r>
            <a:br>
              <a:rPr lang="en-AU" sz="2900" dirty="0">
                <a:solidFill>
                  <a:srgbClr val="003448"/>
                </a:solidFill>
              </a:rPr>
            </a:br>
            <a:endParaRPr lang="en-AU" dirty="0"/>
          </a:p>
        </p:txBody>
      </p:sp>
      <p:sp>
        <p:nvSpPr>
          <p:cNvPr id="3" name="Subtitle 2">
            <a:extLst>
              <a:ext uri="{FF2B5EF4-FFF2-40B4-BE49-F238E27FC236}">
                <a16:creationId xmlns:a16="http://schemas.microsoft.com/office/drawing/2014/main" id="{5907B87C-B9D3-40CA-84AC-EB57F18BD247}"/>
              </a:ext>
            </a:extLst>
          </p:cNvPr>
          <p:cNvSpPr>
            <a:spLocks noGrp="1"/>
          </p:cNvSpPr>
          <p:nvPr>
            <p:ph type="subTitle" idx="1"/>
          </p:nvPr>
        </p:nvSpPr>
        <p:spPr/>
        <p:txBody>
          <a:bodyPr/>
          <a:lstStyle/>
          <a:p>
            <a:r>
              <a:rPr lang="en-AU" dirty="0"/>
              <a:t>23 January 2024</a:t>
            </a:r>
          </a:p>
        </p:txBody>
      </p:sp>
    </p:spTree>
    <p:extLst>
      <p:ext uri="{BB962C8B-B14F-4D97-AF65-F5344CB8AC3E}">
        <p14:creationId xmlns:p14="http://schemas.microsoft.com/office/powerpoint/2010/main" val="3893849761"/>
      </p:ext>
    </p:extLst>
  </p:cSld>
  <p:clrMapOvr>
    <a:masterClrMapping/>
  </p:clrMapOvr>
</p:sld>
</file>

<file path=ppt/theme/theme1.xml><?xml version="1.0" encoding="utf-8"?>
<a:theme xmlns:a="http://schemas.openxmlformats.org/drawingml/2006/main" name="Office Theme">
  <a:themeElements>
    <a:clrScheme name="New Energy Solar">
      <a:dk1>
        <a:sysClr val="windowText" lastClr="000000"/>
      </a:dk1>
      <a:lt1>
        <a:sysClr val="window" lastClr="FFFFFF"/>
      </a:lt1>
      <a:dk2>
        <a:srgbClr val="FF5900"/>
      </a:dk2>
      <a:lt2>
        <a:srgbClr val="3A3E44"/>
      </a:lt2>
      <a:accent1>
        <a:srgbClr val="009E8F"/>
      </a:accent1>
      <a:accent2>
        <a:srgbClr val="9B9EA6"/>
      </a:accent2>
      <a:accent3>
        <a:srgbClr val="003448"/>
      </a:accent3>
      <a:accent4>
        <a:srgbClr val="2687C8"/>
      </a:accent4>
      <a:accent5>
        <a:srgbClr val="8CD3D9"/>
      </a:accent5>
      <a:accent6>
        <a:srgbClr val="F79754"/>
      </a:accent6>
      <a:hlink>
        <a:srgbClr val="009E8F"/>
      </a:hlink>
      <a:folHlink>
        <a:srgbClr val="009E8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S_PPT_Template16x9" id="{B4A2655E-8A23-4247-98F0-DB1A132B4DE7}" vid="{D178CCD5-0EAB-4247-9C0E-42D7B21C28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ikesCount xmlns="http://schemas.microsoft.com/sharepoint/v3" xsi:nil="true"/>
    <Ratings xmlns="http://schemas.microsoft.com/sharepoint/v3" xsi:nil="true"/>
    <LikedBy xmlns="http://schemas.microsoft.com/sharepoint/v3">
      <UserInfo>
        <DisplayName/>
        <AccountId xsi:nil="true"/>
        <AccountType/>
      </UserInfo>
    </LikedBy>
    <RatedBy xmlns="http://schemas.microsoft.com/sharepoint/v3">
      <UserInfo>
        <DisplayName/>
        <AccountId xsi:nil="true"/>
        <AccountType/>
      </UserInfo>
    </RatedBy>
    <SharedWithUsers xmlns="e707f05c-3944-4448-9081-c569927ec982">
      <UserInfo>
        <DisplayName>Megan Paull</DisplayName>
        <AccountId>104</AccountId>
        <AccountType/>
      </UserInfo>
    </SharedWithUsers>
    <RatingCount xmlns="http://schemas.microsoft.com/sharepoint/v3" xsi:nil="true"/>
    <AverageRating xmlns="http://schemas.microsoft.com/sharepoint/v3" xsi:nil="true"/>
    <TaxCatchAll xmlns="389bc307-c31c-4f69-98c6-811632f297d6" xsi:nil="true"/>
    <lcf76f155ced4ddcb4097134ff3c332f xmlns="e2b0282b-e72e-4da2-aa09-bbcdf7de74bb">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18F795AF1CDA84BA2CCF3303DDDAA91" ma:contentTypeVersion="24" ma:contentTypeDescription="Create a new document." ma:contentTypeScope="" ma:versionID="3270ffc23d975ff73ed082681c26558e">
  <xsd:schema xmlns:xsd="http://www.w3.org/2001/XMLSchema" xmlns:xs="http://www.w3.org/2001/XMLSchema" xmlns:p="http://schemas.microsoft.com/office/2006/metadata/properties" xmlns:ns1="http://schemas.microsoft.com/sharepoint/v3" xmlns:ns2="e2b0282b-e72e-4da2-aa09-bbcdf7de74bb" xmlns:ns3="e707f05c-3944-4448-9081-c569927ec982" xmlns:ns4="389bc307-c31c-4f69-98c6-811632f297d6" targetNamespace="http://schemas.microsoft.com/office/2006/metadata/properties" ma:root="true" ma:fieldsID="a11875cb7bf3c54e581b7965f440080a" ns1:_="" ns2:_="" ns3:_="" ns4:_="">
    <xsd:import namespace="http://schemas.microsoft.com/sharepoint/v3"/>
    <xsd:import namespace="e2b0282b-e72e-4da2-aa09-bbcdf7de74bb"/>
    <xsd:import namespace="e707f05c-3944-4448-9081-c569927ec982"/>
    <xsd:import namespace="389bc307-c31c-4f69-98c6-811632f297d6"/>
    <xsd:element name="properties">
      <xsd:complexType>
        <xsd:sequence>
          <xsd:element name="documentManagement">
            <xsd:complexType>
              <xsd:all>
                <xsd:element ref="ns2:MediaServiceMetadata" minOccurs="0"/>
                <xsd:element ref="ns2:MediaServiceFastMetadata" minOccurs="0"/>
                <xsd:element ref="ns1:AverageRating" minOccurs="0"/>
                <xsd:element ref="ns1:RatingCount" minOccurs="0"/>
                <xsd:element ref="ns1:RatedBy" minOccurs="0"/>
                <xsd:element ref="ns1:Ratings" minOccurs="0"/>
                <xsd:element ref="ns1:LikesCount" minOccurs="0"/>
                <xsd:element ref="ns1:LikedBy" minOccurs="0"/>
                <xsd:element ref="ns3:SharedWithUsers" minOccurs="0"/>
                <xsd:element ref="ns3:SharedWithDetails" minOccurs="0"/>
                <xsd:element ref="ns2:MediaServiceEventHashCode" minOccurs="0"/>
                <xsd:element ref="ns2:MediaServiceGenerationTime" minOccurs="0"/>
                <xsd:element ref="ns2:MediaServiceAutoTags" minOccurs="0"/>
                <xsd:element ref="ns2:MediaServiceOCR" minOccurs="0"/>
                <xsd:element ref="ns2:MediaServiceDateTaken" minOccurs="0"/>
                <xsd:element ref="ns2:MediaServiceLocation" minOccurs="0"/>
                <xsd:element ref="ns2:MediaServiceAutoKeyPoints" minOccurs="0"/>
                <xsd:element ref="ns2:MediaServiceKeyPoints" minOccurs="0"/>
                <xsd:element ref="ns2:MediaLengthInSeconds"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verageRating" ma:index="10" nillable="true" ma:displayName="Rating (0-5)" ma:decimals="2" ma:description="Average value of all the ratings that have been submitted" ma:internalName="AverageRating" ma:readOnly="true">
      <xsd:simpleType>
        <xsd:restriction base="dms:Number"/>
      </xsd:simpleType>
    </xsd:element>
    <xsd:element name="RatingCount" ma:index="11" nillable="true" ma:displayName="Number of Ratings" ma:decimals="0" ma:description="Number of ratings submitted" ma:internalName="RatingCount" ma:readOnly="true">
      <xsd:simpleType>
        <xsd:restriction base="dms:Number"/>
      </xsd:simpleType>
    </xsd:element>
    <xsd:element name="RatedBy" ma:index="12" nillable="true" ma:displayName="Rated By" ma:description="Users rated the item." ma:hidden="true" ma:list="UserInfo" ma:internalName="Rat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atings" ma:index="13" nillable="true" ma:displayName="User ratings" ma:description="User ratings for the item" ma:hidden="true" ma:internalName="Ratings">
      <xsd:simpleType>
        <xsd:restriction base="dms:Note"/>
      </xsd:simpleType>
    </xsd:element>
    <xsd:element name="LikesCount" ma:index="14" nillable="true" ma:displayName="Number of Likes" ma:internalName="LikesCount">
      <xsd:simpleType>
        <xsd:restriction base="dms:Unknown"/>
      </xsd:simpleType>
    </xsd:element>
    <xsd:element name="LikedBy" ma:index="15" nillable="true" ma:displayName="Liked By" ma:hidden="true" ma:list="UserInfo" ma:internalName="Lik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2b0282b-e72e-4da2-aa09-bbcdf7de74bb"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AutoTags" ma:index="20" nillable="true" ma:displayName="Tags" ma:internalName="MediaServiceAutoTags"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DateTaken" ma:index="22" nillable="true" ma:displayName="MediaServiceDateTaken" ma:hidden="true" ma:internalName="MediaServiceDateTaken" ma:readOnly="true">
      <xsd:simpleType>
        <xsd:restriction base="dms:Text"/>
      </xsd:simpleType>
    </xsd:element>
    <xsd:element name="MediaServiceLocation" ma:index="23" nillable="true" ma:displayName="Location" ma:internalName="MediaServiceLocation" ma:readOnly="true">
      <xsd:simpleType>
        <xsd:restriction base="dms:Text"/>
      </xsd:simpleType>
    </xsd:element>
    <xsd:element name="MediaServiceAutoKeyPoints" ma:index="24" nillable="true" ma:displayName="MediaServiceAutoKeyPoints" ma:hidden="true" ma:internalName="MediaServiceAutoKeyPoints" ma:readOnly="true">
      <xsd:simpleType>
        <xsd:restriction base="dms:Note"/>
      </xsd:simpleType>
    </xsd:element>
    <xsd:element name="MediaServiceKeyPoints" ma:index="25" nillable="true" ma:displayName="KeyPoints" ma:internalName="MediaServiceKeyPoints" ma:readOnly="true">
      <xsd:simpleType>
        <xsd:restriction base="dms:Note">
          <xsd:maxLength value="255"/>
        </xsd:restriction>
      </xsd:simpleType>
    </xsd:element>
    <xsd:element name="MediaLengthInSeconds" ma:index="26" nillable="true" ma:displayName="Length (seconds)" ma:internalName="MediaLengthInSeconds" ma:readOnly="true">
      <xsd:simpleType>
        <xsd:restriction base="dms:Unknown"/>
      </xsd:simpleType>
    </xsd:element>
    <xsd:element name="lcf76f155ced4ddcb4097134ff3c332f" ma:index="28" nillable="true" ma:taxonomy="true" ma:internalName="lcf76f155ced4ddcb4097134ff3c332f" ma:taxonomyFieldName="MediaServiceImageTags" ma:displayName="Image Tags" ma:readOnly="false" ma:fieldId="{5cf76f15-5ced-4ddc-b409-7134ff3c332f}" ma:taxonomyMulti="true" ma:sspId="79baf279-dad4-41d8-9603-695786ce49d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707f05c-3944-4448-9081-c569927ec982" elementFormDefault="qualified">
    <xsd:import namespace="http://schemas.microsoft.com/office/2006/documentManagement/types"/>
    <xsd:import namespace="http://schemas.microsoft.com/office/infopath/2007/PartnerControls"/>
    <xsd:element name="SharedWithUsers" ma:index="16"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89bc307-c31c-4f69-98c6-811632f297d6" elementFormDefault="qualified">
    <xsd:import namespace="http://schemas.microsoft.com/office/2006/documentManagement/types"/>
    <xsd:import namespace="http://schemas.microsoft.com/office/infopath/2007/PartnerControls"/>
    <xsd:element name="TaxCatchAll" ma:index="29" nillable="true" ma:displayName="Taxonomy Catch All Column" ma:hidden="true" ma:list="{87e0739b-0fa2-4590-8371-d2cc2cd42502}" ma:internalName="TaxCatchAll" ma:showField="CatchAllData" ma:web="e707f05c-3944-4448-9081-c569927ec98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57B2CAA-A69A-4D86-862E-C1F1582FA9DE}">
  <ds:schemaRefs>
    <ds:schemaRef ds:uri="http://schemas.microsoft.com/sharepoint/v3/contenttype/forms"/>
  </ds:schemaRefs>
</ds:datastoreItem>
</file>

<file path=customXml/itemProps2.xml><?xml version="1.0" encoding="utf-8"?>
<ds:datastoreItem xmlns:ds="http://schemas.openxmlformats.org/officeDocument/2006/customXml" ds:itemID="{276B3108-E68D-4EBE-AC49-5DA52601F29C}">
  <ds:schemaRefs>
    <ds:schemaRef ds:uri="http://schemas.microsoft.com/office/2006/metadata/properties"/>
    <ds:schemaRef ds:uri="http://www.w3.org/2000/xmlns/"/>
    <ds:schemaRef ds:uri="http://schemas.microsoft.com/sharepoint/v3"/>
    <ds:schemaRef ds:uri="http://www.w3.org/2001/XMLSchema-instance"/>
    <ds:schemaRef ds:uri="e707f05c-3944-4448-9081-c569927ec982"/>
    <ds:schemaRef ds:uri="389bc307-c31c-4f69-98c6-811632f297d6"/>
    <ds:schemaRef ds:uri="e2b0282b-e72e-4da2-aa09-bbcdf7de74bb"/>
    <ds:schemaRef ds:uri="http://schemas.microsoft.com/office/infopath/2007/PartnerControls"/>
  </ds:schemaRefs>
</ds:datastoreItem>
</file>

<file path=customXml/itemProps3.xml><?xml version="1.0" encoding="utf-8"?>
<ds:datastoreItem xmlns:ds="http://schemas.openxmlformats.org/officeDocument/2006/customXml" ds:itemID="{7AA00585-8D05-4847-AA69-B6A0822FA8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2b0282b-e72e-4da2-aa09-bbcdf7de74bb"/>
    <ds:schemaRef ds:uri="e707f05c-3944-4448-9081-c569927ec982"/>
    <ds:schemaRef ds:uri="389bc307-c31c-4f69-98c6-811632f297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543</TotalTime>
  <Words>577</Words>
  <Application>Microsoft Office PowerPoint</Application>
  <PresentationFormat>Widescreen</PresentationFormat>
  <Paragraphs>35</Paragraphs>
  <Slides>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Extraordinary General Meeting of  New Energy Solar Limited </vt:lpstr>
      <vt:lpstr>Disclaimer</vt:lpstr>
      <vt:lpstr>Welcome </vt:lpstr>
      <vt:lpstr>Formal Business</vt:lpstr>
      <vt:lpstr>Special Business</vt:lpstr>
      <vt:lpstr>Proxy Voting Summary</vt:lpstr>
      <vt:lpstr>Closure of the Meeting</vt:lpstr>
      <vt:lpstr>Extraordinary General Meeting of  New Energy Solar Limited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General Meeting of  New Energy Solar Limited  and General Meeting of  Unitholders of New Energy Solar Fund</dc:title>
  <dc:creator>Tarryn Hough</dc:creator>
  <cp:lastModifiedBy>Caroline Purtell</cp:lastModifiedBy>
  <cp:revision>39</cp:revision>
  <cp:lastPrinted>2019-05-26T23:24:50Z</cp:lastPrinted>
  <dcterms:created xsi:type="dcterms:W3CDTF">2019-05-16T23:32:51Z</dcterms:created>
  <dcterms:modified xsi:type="dcterms:W3CDTF">2024-01-21T22:53:46Z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0x010100018F795AF1CDA84BA2CCF3303DDDAA91</vt:lpwstr>
  </property>
  <property fmtid="{D5CDD505-2E9C-101B-9397-08002B2CF9AE}" pid="3" name="MediaServiceImageTags">
    <vt:lpwstr/>
  </property>
</Properties>
</file>